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86" r:id="rId4"/>
    <p:sldMasterId id="2147484387" r:id="rId5"/>
  </p:sldMasterIdLst>
  <p:notesMasterIdLst>
    <p:notesMasterId r:id="rId25"/>
  </p:notesMasterIdLst>
  <p:handoutMasterIdLst>
    <p:handoutMasterId r:id="rId26"/>
  </p:handoutMasterIdLst>
  <p:sldIdLst>
    <p:sldId id="591" r:id="rId6"/>
    <p:sldId id="585" r:id="rId7"/>
    <p:sldId id="491" r:id="rId8"/>
    <p:sldId id="608" r:id="rId9"/>
    <p:sldId id="609" r:id="rId10"/>
    <p:sldId id="610" r:id="rId11"/>
    <p:sldId id="611" r:id="rId12"/>
    <p:sldId id="612" r:id="rId13"/>
    <p:sldId id="613" r:id="rId14"/>
    <p:sldId id="614" r:id="rId15"/>
    <p:sldId id="615" r:id="rId16"/>
    <p:sldId id="616" r:id="rId17"/>
    <p:sldId id="619" r:id="rId18"/>
    <p:sldId id="617" r:id="rId19"/>
    <p:sldId id="618" r:id="rId20"/>
    <p:sldId id="620" r:id="rId21"/>
    <p:sldId id="621" r:id="rId22"/>
    <p:sldId id="623" r:id="rId23"/>
    <p:sldId id="622" r:id="rId24"/>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E0DA81D0-4FDD-5849-9113-B41D4FF0B012}">
          <p14:sldIdLst>
            <p14:sldId id="591"/>
          </p14:sldIdLst>
        </p14:section>
        <p14:section name="Content" id="{388A67D8-3592-4C46-AD21-9CC33E9A0191}">
          <p14:sldIdLst>
            <p14:sldId id="585"/>
            <p14:sldId id="491"/>
            <p14:sldId id="608"/>
            <p14:sldId id="609"/>
            <p14:sldId id="610"/>
            <p14:sldId id="611"/>
            <p14:sldId id="612"/>
            <p14:sldId id="613"/>
            <p14:sldId id="614"/>
            <p14:sldId id="615"/>
            <p14:sldId id="616"/>
            <p14:sldId id="619"/>
            <p14:sldId id="617"/>
            <p14:sldId id="618"/>
            <p14:sldId id="620"/>
            <p14:sldId id="621"/>
            <p14:sldId id="623"/>
            <p14:sldId id="6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5" orient="horz" pos="981" userDrawn="1">
          <p15:clr>
            <a:srgbClr val="A4A3A4"/>
          </p15:clr>
        </p15:guide>
        <p15:guide id="6" orient="horz" pos="3838" userDrawn="1">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ko Takemi" initials="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48367D"/>
    <a:srgbClr val="1EABC7"/>
    <a:srgbClr val="0099CC"/>
    <a:srgbClr val="33CCCC"/>
    <a:srgbClr val="E7E6E6"/>
    <a:srgbClr val="F9950F"/>
    <a:srgbClr val="4C5252"/>
    <a:srgbClr val="EFCAAF"/>
    <a:srgbClr val="958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6DB43-6360-48C4-AE59-F8DA09769283}" v="1" dt="2024-06-05T09:04:06.630"/>
    <p1510:client id="{C0029387-1BDF-4C30-BEAE-63B38E74B141}" v="25" dt="2024-06-05T08:55:00.0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 orient="horz" pos="981"/>
        <p:guide orient="horz" pos="3838"/>
      </p:guideLst>
    </p:cSldViewPr>
  </p:slideViewPr>
  <p:notesTextViewPr>
    <p:cViewPr>
      <p:scale>
        <a:sx n="1" d="1"/>
        <a:sy n="1" d="1"/>
      </p:scale>
      <p:origin x="0" y="0"/>
    </p:cViewPr>
  </p:notesTextViewPr>
  <p:notesViewPr>
    <p:cSldViewPr snapToGrid="0">
      <p:cViewPr>
        <p:scale>
          <a:sx n="1" d="2"/>
          <a:sy n="1" d="2"/>
        </p:scale>
        <p:origin x="0" y="0"/>
      </p:cViewPr>
      <p:guideLst>
        <p:guide orient="horz" pos="3130"/>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oonen (TME)" userId="51164e49-3b41-49b4-a8b4-5774fdf1f1fc" providerId="ADAL" clId="{C0029387-1BDF-4C30-BEAE-63B38E74B141}"/>
    <pc:docChg chg="custSel modSld">
      <pc:chgData name="Julie Coonen (TME)" userId="51164e49-3b41-49b4-a8b4-5774fdf1f1fc" providerId="ADAL" clId="{C0029387-1BDF-4C30-BEAE-63B38E74B141}" dt="2024-06-05T08:55:08.257" v="44" actId="1076"/>
      <pc:docMkLst>
        <pc:docMk/>
      </pc:docMkLst>
      <pc:sldChg chg="addSp delSp modSp mod">
        <pc:chgData name="Julie Coonen (TME)" userId="51164e49-3b41-49b4-a8b4-5774fdf1f1fc" providerId="ADAL" clId="{C0029387-1BDF-4C30-BEAE-63B38E74B141}" dt="2024-06-05T08:43:34.210" v="11" actId="14100"/>
        <pc:sldMkLst>
          <pc:docMk/>
          <pc:sldMk cId="1179081776" sldId="491"/>
        </pc:sldMkLst>
        <pc:spChg chg="mod">
          <ac:chgData name="Julie Coonen (TME)" userId="51164e49-3b41-49b4-a8b4-5774fdf1f1fc" providerId="ADAL" clId="{C0029387-1BDF-4C30-BEAE-63B38E74B141}" dt="2024-06-05T08:43:34.210" v="11" actId="14100"/>
          <ac:spMkLst>
            <pc:docMk/>
            <pc:sldMk cId="1179081776" sldId="491"/>
            <ac:spMk id="20" creationId="{474D28EE-9EB6-8A47-A084-EA917F9C619A}"/>
          </ac:spMkLst>
        </pc:spChg>
        <pc:spChg chg="mod">
          <ac:chgData name="Julie Coonen (TME)" userId="51164e49-3b41-49b4-a8b4-5774fdf1f1fc" providerId="ADAL" clId="{C0029387-1BDF-4C30-BEAE-63B38E74B141}" dt="2024-06-05T08:43:34.210" v="11" actId="14100"/>
          <ac:spMkLst>
            <pc:docMk/>
            <pc:sldMk cId="1179081776" sldId="491"/>
            <ac:spMk id="21" creationId="{B73D27AE-5107-9F89-86B3-6BF0E838712E}"/>
          </ac:spMkLst>
        </pc:spChg>
        <pc:spChg chg="mod">
          <ac:chgData name="Julie Coonen (TME)" userId="51164e49-3b41-49b4-a8b4-5774fdf1f1fc" providerId="ADAL" clId="{C0029387-1BDF-4C30-BEAE-63B38E74B141}" dt="2024-06-05T08:43:34.210" v="11" actId="14100"/>
          <ac:spMkLst>
            <pc:docMk/>
            <pc:sldMk cId="1179081776" sldId="491"/>
            <ac:spMk id="24" creationId="{13CDCAE2-EB8D-B4BC-CC02-020F565D447E}"/>
          </ac:spMkLst>
        </pc:spChg>
        <pc:spChg chg="del mod">
          <ac:chgData name="Julie Coonen (TME)" userId="51164e49-3b41-49b4-a8b4-5774fdf1f1fc" providerId="ADAL" clId="{C0029387-1BDF-4C30-BEAE-63B38E74B141}" dt="2024-06-05T08:42:52.606" v="3" actId="478"/>
          <ac:spMkLst>
            <pc:docMk/>
            <pc:sldMk cId="1179081776" sldId="491"/>
            <ac:spMk id="26" creationId="{47D99CB7-7B22-587E-F253-3F210E2C62DE}"/>
          </ac:spMkLst>
        </pc:spChg>
        <pc:grpChg chg="add del mod">
          <ac:chgData name="Julie Coonen (TME)" userId="51164e49-3b41-49b4-a8b4-5774fdf1f1fc" providerId="ADAL" clId="{C0029387-1BDF-4C30-BEAE-63B38E74B141}" dt="2024-06-05T08:42:54.298" v="5"/>
          <ac:grpSpMkLst>
            <pc:docMk/>
            <pc:sldMk cId="1179081776" sldId="491"/>
            <ac:grpSpMk id="2" creationId="{94DA1D22-A78F-3AC6-7199-AA6EFA081B39}"/>
          </ac:grpSpMkLst>
        </pc:grpChg>
        <pc:grpChg chg="mod">
          <ac:chgData name="Julie Coonen (TME)" userId="51164e49-3b41-49b4-a8b4-5774fdf1f1fc" providerId="ADAL" clId="{C0029387-1BDF-4C30-BEAE-63B38E74B141}" dt="2024-06-05T08:42:52.995" v="4"/>
          <ac:grpSpMkLst>
            <pc:docMk/>
            <pc:sldMk cId="1179081776" sldId="491"/>
            <ac:grpSpMk id="3" creationId="{4A0F3C79-0B48-F23C-CF13-3D743C607567}"/>
          </ac:grpSpMkLst>
        </pc:grpChg>
        <pc:grpChg chg="add mod">
          <ac:chgData name="Julie Coonen (TME)" userId="51164e49-3b41-49b4-a8b4-5774fdf1f1fc" providerId="ADAL" clId="{C0029387-1BDF-4C30-BEAE-63B38E74B141}" dt="2024-06-05T08:43:34.210" v="11" actId="14100"/>
          <ac:grpSpMkLst>
            <pc:docMk/>
            <pc:sldMk cId="1179081776" sldId="491"/>
            <ac:grpSpMk id="10" creationId="{0E74D1E2-42F0-C501-3895-4AA9AC81F9A4}"/>
          </ac:grpSpMkLst>
        </pc:grpChg>
        <pc:grpChg chg="mod">
          <ac:chgData name="Julie Coonen (TME)" userId="51164e49-3b41-49b4-a8b4-5774fdf1f1fc" providerId="ADAL" clId="{C0029387-1BDF-4C30-BEAE-63B38E74B141}" dt="2024-06-05T08:43:34.210" v="11" actId="14100"/>
          <ac:grpSpMkLst>
            <pc:docMk/>
            <pc:sldMk cId="1179081776" sldId="491"/>
            <ac:grpSpMk id="11" creationId="{59F32119-C76D-BE1B-10E9-510AC435BC60}"/>
          </ac:grpSpMkLst>
        </pc:grpChg>
        <pc:grpChg chg="mod">
          <ac:chgData name="Julie Coonen (TME)" userId="51164e49-3b41-49b4-a8b4-5774fdf1f1fc" providerId="ADAL" clId="{C0029387-1BDF-4C30-BEAE-63B38E74B141}" dt="2024-06-05T08:43:34.210" v="11" actId="14100"/>
          <ac:grpSpMkLst>
            <pc:docMk/>
            <pc:sldMk cId="1179081776" sldId="491"/>
            <ac:grpSpMk id="15" creationId="{0D9F68B3-BC64-642A-639A-88BC66BAA0DF}"/>
          </ac:grpSpMkLst>
        </pc:grpChg>
        <pc:grpChg chg="add mod">
          <ac:chgData name="Julie Coonen (TME)" userId="51164e49-3b41-49b4-a8b4-5774fdf1f1fc" providerId="ADAL" clId="{C0029387-1BDF-4C30-BEAE-63B38E74B141}" dt="2024-06-05T08:43:34.210" v="11" actId="14100"/>
          <ac:grpSpMkLst>
            <pc:docMk/>
            <pc:sldMk cId="1179081776" sldId="491"/>
            <ac:grpSpMk id="29" creationId="{9B21A32C-1EF0-AB03-D12A-5EDA14D72BEF}"/>
          </ac:grpSpMkLst>
        </pc:grpChg>
        <pc:picChg chg="mod">
          <ac:chgData name="Julie Coonen (TME)" userId="51164e49-3b41-49b4-a8b4-5774fdf1f1fc" providerId="ADAL" clId="{C0029387-1BDF-4C30-BEAE-63B38E74B141}" dt="2024-06-05T08:42:52.995" v="4"/>
          <ac:picMkLst>
            <pc:docMk/>
            <pc:sldMk cId="1179081776" sldId="491"/>
            <ac:picMk id="5" creationId="{7DE7F79E-5772-26CE-5B19-482B7CD4D8F7}"/>
          </ac:picMkLst>
        </pc:picChg>
        <pc:picChg chg="mod">
          <ac:chgData name="Julie Coonen (TME)" userId="51164e49-3b41-49b4-a8b4-5774fdf1f1fc" providerId="ADAL" clId="{C0029387-1BDF-4C30-BEAE-63B38E74B141}" dt="2024-06-05T08:42:52.995" v="4"/>
          <ac:picMkLst>
            <pc:docMk/>
            <pc:sldMk cId="1179081776" sldId="491"/>
            <ac:picMk id="6" creationId="{95C34FA8-5995-464F-1848-F6C2CD1AA91A}"/>
          </ac:picMkLst>
        </pc:picChg>
        <pc:picChg chg="mod">
          <ac:chgData name="Julie Coonen (TME)" userId="51164e49-3b41-49b4-a8b4-5774fdf1f1fc" providerId="ADAL" clId="{C0029387-1BDF-4C30-BEAE-63B38E74B141}" dt="2024-06-05T08:42:52.995" v="4"/>
          <ac:picMkLst>
            <pc:docMk/>
            <pc:sldMk cId="1179081776" sldId="491"/>
            <ac:picMk id="7" creationId="{8CA7CEC4-D2E8-E915-6993-A4A4182C90A3}"/>
          </ac:picMkLst>
        </pc:picChg>
        <pc:picChg chg="mod">
          <ac:chgData name="Julie Coonen (TME)" userId="51164e49-3b41-49b4-a8b4-5774fdf1f1fc" providerId="ADAL" clId="{C0029387-1BDF-4C30-BEAE-63B38E74B141}" dt="2024-06-05T08:42:52.995" v="4"/>
          <ac:picMkLst>
            <pc:docMk/>
            <pc:sldMk cId="1179081776" sldId="491"/>
            <ac:picMk id="8" creationId="{9C856CA6-BBC3-3F44-335F-DA34E9BD3EC6}"/>
          </ac:picMkLst>
        </pc:picChg>
        <pc:picChg chg="mod">
          <ac:chgData name="Julie Coonen (TME)" userId="51164e49-3b41-49b4-a8b4-5774fdf1f1fc" providerId="ADAL" clId="{C0029387-1BDF-4C30-BEAE-63B38E74B141}" dt="2024-06-05T08:42:52.995" v="4"/>
          <ac:picMkLst>
            <pc:docMk/>
            <pc:sldMk cId="1179081776" sldId="491"/>
            <ac:picMk id="9" creationId="{7D27AB32-FB6B-C8BC-BF79-7013B4625FB3}"/>
          </ac:picMkLst>
        </pc:picChg>
        <pc:picChg chg="mod">
          <ac:chgData name="Julie Coonen (TME)" userId="51164e49-3b41-49b4-a8b4-5774fdf1f1fc" providerId="ADAL" clId="{C0029387-1BDF-4C30-BEAE-63B38E74B141}" dt="2024-06-05T08:43:34.210" v="11" actId="14100"/>
          <ac:picMkLst>
            <pc:docMk/>
            <pc:sldMk cId="1179081776" sldId="491"/>
            <ac:picMk id="12" creationId="{6DF15393-4E11-FADF-9A8E-6EC22556E2DC}"/>
          </ac:picMkLst>
        </pc:picChg>
        <pc:picChg chg="mod">
          <ac:chgData name="Julie Coonen (TME)" userId="51164e49-3b41-49b4-a8b4-5774fdf1f1fc" providerId="ADAL" clId="{C0029387-1BDF-4C30-BEAE-63B38E74B141}" dt="2024-06-05T08:43:34.210" v="11" actId="14100"/>
          <ac:picMkLst>
            <pc:docMk/>
            <pc:sldMk cId="1179081776" sldId="491"/>
            <ac:picMk id="13" creationId="{460EF975-FD03-BC1E-0019-7B5AC721D657}"/>
          </ac:picMkLst>
        </pc:picChg>
        <pc:picChg chg="mod">
          <ac:chgData name="Julie Coonen (TME)" userId="51164e49-3b41-49b4-a8b4-5774fdf1f1fc" providerId="ADAL" clId="{C0029387-1BDF-4C30-BEAE-63B38E74B141}" dt="2024-06-05T08:43:34.210" v="11" actId="14100"/>
          <ac:picMkLst>
            <pc:docMk/>
            <pc:sldMk cId="1179081776" sldId="491"/>
            <ac:picMk id="14" creationId="{5E5E607F-3B9D-82B4-959F-128FB58B0CA4}"/>
          </ac:picMkLst>
        </pc:picChg>
        <pc:picChg chg="mod">
          <ac:chgData name="Julie Coonen (TME)" userId="51164e49-3b41-49b4-a8b4-5774fdf1f1fc" providerId="ADAL" clId="{C0029387-1BDF-4C30-BEAE-63B38E74B141}" dt="2024-06-05T08:43:34.210" v="11" actId="14100"/>
          <ac:picMkLst>
            <pc:docMk/>
            <pc:sldMk cId="1179081776" sldId="491"/>
            <ac:picMk id="16" creationId="{66E19E7C-45A5-EE65-245C-CD1DC4B022FF}"/>
          </ac:picMkLst>
        </pc:picChg>
        <pc:picChg chg="mod">
          <ac:chgData name="Julie Coonen (TME)" userId="51164e49-3b41-49b4-a8b4-5774fdf1f1fc" providerId="ADAL" clId="{C0029387-1BDF-4C30-BEAE-63B38E74B141}" dt="2024-06-05T08:43:34.210" v="11" actId="14100"/>
          <ac:picMkLst>
            <pc:docMk/>
            <pc:sldMk cId="1179081776" sldId="491"/>
            <ac:picMk id="17" creationId="{62690CA3-9AE2-32CC-CC88-C0D32ACF1486}"/>
          </ac:picMkLst>
        </pc:picChg>
        <pc:picChg chg="del">
          <ac:chgData name="Julie Coonen (TME)" userId="51164e49-3b41-49b4-a8b4-5774fdf1f1fc" providerId="ADAL" clId="{C0029387-1BDF-4C30-BEAE-63B38E74B141}" dt="2024-06-05T08:42:55.498" v="6" actId="478"/>
          <ac:picMkLst>
            <pc:docMk/>
            <pc:sldMk cId="1179081776" sldId="491"/>
            <ac:picMk id="18" creationId="{4CF3AD79-69CC-67B9-BB91-40216DBDA2E2}"/>
          </ac:picMkLst>
        </pc:picChg>
        <pc:picChg chg="del">
          <ac:chgData name="Julie Coonen (TME)" userId="51164e49-3b41-49b4-a8b4-5774fdf1f1fc" providerId="ADAL" clId="{C0029387-1BDF-4C30-BEAE-63B38E74B141}" dt="2024-06-05T08:42:52.606" v="3" actId="478"/>
          <ac:picMkLst>
            <pc:docMk/>
            <pc:sldMk cId="1179081776" sldId="491"/>
            <ac:picMk id="19" creationId="{DF73BE38-F026-1A5B-88BF-4B9805D1BAA1}"/>
          </ac:picMkLst>
        </pc:picChg>
        <pc:picChg chg="del">
          <ac:chgData name="Julie Coonen (TME)" userId="51164e49-3b41-49b4-a8b4-5774fdf1f1fc" providerId="ADAL" clId="{C0029387-1BDF-4C30-BEAE-63B38E74B141}" dt="2024-06-05T08:42:57.848" v="7" actId="478"/>
          <ac:picMkLst>
            <pc:docMk/>
            <pc:sldMk cId="1179081776" sldId="491"/>
            <ac:picMk id="22" creationId="{CA53E1FC-B35D-5FA0-F1EF-F6A437A92E56}"/>
          </ac:picMkLst>
        </pc:picChg>
        <pc:picChg chg="mod">
          <ac:chgData name="Julie Coonen (TME)" userId="51164e49-3b41-49b4-a8b4-5774fdf1f1fc" providerId="ADAL" clId="{C0029387-1BDF-4C30-BEAE-63B38E74B141}" dt="2024-06-05T08:43:34.210" v="11" actId="14100"/>
          <ac:picMkLst>
            <pc:docMk/>
            <pc:sldMk cId="1179081776" sldId="491"/>
            <ac:picMk id="23" creationId="{77514A98-F7AE-DE8A-ADEE-769749E5FC9F}"/>
          </ac:picMkLst>
        </pc:picChg>
        <pc:picChg chg="del">
          <ac:chgData name="Julie Coonen (TME)" userId="51164e49-3b41-49b4-a8b4-5774fdf1f1fc" providerId="ADAL" clId="{C0029387-1BDF-4C30-BEAE-63B38E74B141}" dt="2024-06-05T08:42:59.458" v="8" actId="478"/>
          <ac:picMkLst>
            <pc:docMk/>
            <pc:sldMk cId="1179081776" sldId="491"/>
            <ac:picMk id="25" creationId="{63765F47-E7E5-872E-1382-584050E1C946}"/>
          </ac:picMkLst>
        </pc:picChg>
        <pc:picChg chg="mod">
          <ac:chgData name="Julie Coonen (TME)" userId="51164e49-3b41-49b4-a8b4-5774fdf1f1fc" providerId="ADAL" clId="{C0029387-1BDF-4C30-BEAE-63B38E74B141}" dt="2024-06-05T08:43:34.210" v="11" actId="14100"/>
          <ac:picMkLst>
            <pc:docMk/>
            <pc:sldMk cId="1179081776" sldId="491"/>
            <ac:picMk id="27" creationId="{0D5E42C4-9DAB-279D-F464-B08D4F4A9771}"/>
          </ac:picMkLst>
        </pc:picChg>
        <pc:picChg chg="mod">
          <ac:chgData name="Julie Coonen (TME)" userId="51164e49-3b41-49b4-a8b4-5774fdf1f1fc" providerId="ADAL" clId="{C0029387-1BDF-4C30-BEAE-63B38E74B141}" dt="2024-06-05T08:43:34.210" v="11" actId="14100"/>
          <ac:picMkLst>
            <pc:docMk/>
            <pc:sldMk cId="1179081776" sldId="491"/>
            <ac:picMk id="28" creationId="{CC700D8B-B310-BCBB-A68B-985200531DA9}"/>
          </ac:picMkLst>
        </pc:picChg>
      </pc:sldChg>
      <pc:sldChg chg="modSp mod">
        <pc:chgData name="Julie Coonen (TME)" userId="51164e49-3b41-49b4-a8b4-5774fdf1f1fc" providerId="ADAL" clId="{C0029387-1BDF-4C30-BEAE-63B38E74B141}" dt="2024-06-05T08:40:08.349" v="1" actId="108"/>
        <pc:sldMkLst>
          <pc:docMk/>
          <pc:sldMk cId="2179850909" sldId="585"/>
        </pc:sldMkLst>
        <pc:spChg chg="mod">
          <ac:chgData name="Julie Coonen (TME)" userId="51164e49-3b41-49b4-a8b4-5774fdf1f1fc" providerId="ADAL" clId="{C0029387-1BDF-4C30-BEAE-63B38E74B141}" dt="2024-06-05T08:40:08.349" v="1" actId="108"/>
          <ac:spMkLst>
            <pc:docMk/>
            <pc:sldMk cId="2179850909" sldId="585"/>
            <ac:spMk id="7" creationId="{00000000-0000-0000-0000-000000000000}"/>
          </ac:spMkLst>
        </pc:spChg>
      </pc:sldChg>
      <pc:sldChg chg="addSp delSp modSp mod">
        <pc:chgData name="Julie Coonen (TME)" userId="51164e49-3b41-49b4-a8b4-5774fdf1f1fc" providerId="ADAL" clId="{C0029387-1BDF-4C30-BEAE-63B38E74B141}" dt="2024-06-05T08:45:13.238" v="28" actId="1076"/>
        <pc:sldMkLst>
          <pc:docMk/>
          <pc:sldMk cId="827429632" sldId="608"/>
        </pc:sldMkLst>
        <pc:spChg chg="del">
          <ac:chgData name="Julie Coonen (TME)" userId="51164e49-3b41-49b4-a8b4-5774fdf1f1fc" providerId="ADAL" clId="{C0029387-1BDF-4C30-BEAE-63B38E74B141}" dt="2024-06-05T08:43:54.057" v="14" actId="478"/>
          <ac:spMkLst>
            <pc:docMk/>
            <pc:sldMk cId="827429632" sldId="608"/>
            <ac:spMk id="17" creationId="{C4BB6C1D-4FEE-1917-D919-B0D304479450}"/>
          </ac:spMkLst>
        </pc:spChg>
        <pc:spChg chg="del">
          <ac:chgData name="Julie Coonen (TME)" userId="51164e49-3b41-49b4-a8b4-5774fdf1f1fc" providerId="ADAL" clId="{C0029387-1BDF-4C30-BEAE-63B38E74B141}" dt="2024-06-05T08:43:56.383" v="15" actId="478"/>
          <ac:spMkLst>
            <pc:docMk/>
            <pc:sldMk cId="827429632" sldId="608"/>
            <ac:spMk id="18" creationId="{C054D765-B075-7E24-08C3-BEB583897C2C}"/>
          </ac:spMkLst>
        </pc:spChg>
        <pc:grpChg chg="del">
          <ac:chgData name="Julie Coonen (TME)" userId="51164e49-3b41-49b4-a8b4-5774fdf1f1fc" providerId="ADAL" clId="{C0029387-1BDF-4C30-BEAE-63B38E74B141}" dt="2024-06-05T08:43:54.057" v="14" actId="478"/>
          <ac:grpSpMkLst>
            <pc:docMk/>
            <pc:sldMk cId="827429632" sldId="608"/>
            <ac:grpSpMk id="5" creationId="{2C2775BF-3DFB-73FC-312D-B0DD1E483B70}"/>
          </ac:grpSpMkLst>
        </pc:grpChg>
        <pc:grpChg chg="add mod">
          <ac:chgData name="Julie Coonen (TME)" userId="51164e49-3b41-49b4-a8b4-5774fdf1f1fc" providerId="ADAL" clId="{C0029387-1BDF-4C30-BEAE-63B38E74B141}" dt="2024-06-05T08:44:37.011" v="22" actId="164"/>
          <ac:grpSpMkLst>
            <pc:docMk/>
            <pc:sldMk cId="827429632" sldId="608"/>
            <ac:grpSpMk id="23" creationId="{3B4B72F0-5AE4-2DBD-FF34-03FFEB9014C9}"/>
          </ac:grpSpMkLst>
        </pc:grpChg>
        <pc:grpChg chg="add mod">
          <ac:chgData name="Julie Coonen (TME)" userId="51164e49-3b41-49b4-a8b4-5774fdf1f1fc" providerId="ADAL" clId="{C0029387-1BDF-4C30-BEAE-63B38E74B141}" dt="2024-06-05T08:45:13.238" v="28" actId="1076"/>
          <ac:grpSpMkLst>
            <pc:docMk/>
            <pc:sldMk cId="827429632" sldId="608"/>
            <ac:grpSpMk id="29" creationId="{08F94387-BA96-B700-F1A9-DD06808086DE}"/>
          </ac:grpSpMkLst>
        </pc:grpChg>
        <pc:picChg chg="add del mod">
          <ac:chgData name="Julie Coonen (TME)" userId="51164e49-3b41-49b4-a8b4-5774fdf1f1fc" providerId="ADAL" clId="{C0029387-1BDF-4C30-BEAE-63B38E74B141}" dt="2024-06-05T08:44:22.837" v="20"/>
          <ac:picMkLst>
            <pc:docMk/>
            <pc:sldMk cId="827429632" sldId="608"/>
            <ac:picMk id="3" creationId="{47F53319-829C-91CF-8B90-554826BD7362}"/>
          </ac:picMkLst>
        </pc:picChg>
        <pc:picChg chg="add del mod">
          <ac:chgData name="Julie Coonen (TME)" userId="51164e49-3b41-49b4-a8b4-5774fdf1f1fc" providerId="ADAL" clId="{C0029387-1BDF-4C30-BEAE-63B38E74B141}" dt="2024-06-05T08:44:22.837" v="20"/>
          <ac:picMkLst>
            <pc:docMk/>
            <pc:sldMk cId="827429632" sldId="608"/>
            <ac:picMk id="4" creationId="{759EF242-5B3B-A001-A45F-5F5F267FAD3E}"/>
          </ac:picMkLst>
        </pc:picChg>
        <pc:picChg chg="del">
          <ac:chgData name="Julie Coonen (TME)" userId="51164e49-3b41-49b4-a8b4-5774fdf1f1fc" providerId="ADAL" clId="{C0029387-1BDF-4C30-BEAE-63B38E74B141}" dt="2024-06-05T08:43:47.199" v="12" actId="478"/>
          <ac:picMkLst>
            <pc:docMk/>
            <pc:sldMk cId="827429632" sldId="608"/>
            <ac:picMk id="8" creationId="{D475BA03-5A7A-6D7D-0FAD-AF8A5CA1E4AB}"/>
          </ac:picMkLst>
        </pc:picChg>
        <pc:picChg chg="del">
          <ac:chgData name="Julie Coonen (TME)" userId="51164e49-3b41-49b4-a8b4-5774fdf1f1fc" providerId="ADAL" clId="{C0029387-1BDF-4C30-BEAE-63B38E74B141}" dt="2024-06-05T08:43:57.550" v="16" actId="478"/>
          <ac:picMkLst>
            <pc:docMk/>
            <pc:sldMk cId="827429632" sldId="608"/>
            <ac:picMk id="9" creationId="{CAA59BBD-DF91-E489-492A-4247C0A27D5A}"/>
          </ac:picMkLst>
        </pc:picChg>
        <pc:picChg chg="del">
          <ac:chgData name="Julie Coonen (TME)" userId="51164e49-3b41-49b4-a8b4-5774fdf1f1fc" providerId="ADAL" clId="{C0029387-1BDF-4C30-BEAE-63B38E74B141}" dt="2024-06-05T08:43:51.719" v="13" actId="478"/>
          <ac:picMkLst>
            <pc:docMk/>
            <pc:sldMk cId="827429632" sldId="608"/>
            <ac:picMk id="12" creationId="{39245D01-2683-3D25-A758-60659D7CF5A6}"/>
          </ac:picMkLst>
        </pc:picChg>
        <pc:picChg chg="del">
          <ac:chgData name="Julie Coonen (TME)" userId="51164e49-3b41-49b4-a8b4-5774fdf1f1fc" providerId="ADAL" clId="{C0029387-1BDF-4C30-BEAE-63B38E74B141}" dt="2024-06-05T08:43:56.383" v="15" actId="478"/>
          <ac:picMkLst>
            <pc:docMk/>
            <pc:sldMk cId="827429632" sldId="608"/>
            <ac:picMk id="14" creationId="{7C81E8ED-1A3B-BAA4-024E-937F47A0C1CC}"/>
          </ac:picMkLst>
        </pc:picChg>
        <pc:picChg chg="del">
          <ac:chgData name="Julie Coonen (TME)" userId="51164e49-3b41-49b4-a8b4-5774fdf1f1fc" providerId="ADAL" clId="{C0029387-1BDF-4C30-BEAE-63B38E74B141}" dt="2024-06-05T08:44:54.238" v="23" actId="478"/>
          <ac:picMkLst>
            <pc:docMk/>
            <pc:sldMk cId="827429632" sldId="608"/>
            <ac:picMk id="15" creationId="{6A66D773-F827-5EFA-F2C9-5C6F2F95C6F1}"/>
          </ac:picMkLst>
        </pc:picChg>
        <pc:picChg chg="del">
          <ac:chgData name="Julie Coonen (TME)" userId="51164e49-3b41-49b4-a8b4-5774fdf1f1fc" providerId="ADAL" clId="{C0029387-1BDF-4C30-BEAE-63B38E74B141}" dt="2024-06-05T08:43:51.719" v="13" actId="478"/>
          <ac:picMkLst>
            <pc:docMk/>
            <pc:sldMk cId="827429632" sldId="608"/>
            <ac:picMk id="16" creationId="{891A735C-9082-2BBB-EE17-CA03466AD14B}"/>
          </ac:picMkLst>
        </pc:picChg>
        <pc:picChg chg="add del mod">
          <ac:chgData name="Julie Coonen (TME)" userId="51164e49-3b41-49b4-a8b4-5774fdf1f1fc" providerId="ADAL" clId="{C0029387-1BDF-4C30-BEAE-63B38E74B141}" dt="2024-06-05T08:44:22.278" v="19"/>
          <ac:picMkLst>
            <pc:docMk/>
            <pc:sldMk cId="827429632" sldId="608"/>
            <ac:picMk id="19" creationId="{62F143A3-4746-B69D-C581-152AA173670F}"/>
          </ac:picMkLst>
        </pc:picChg>
        <pc:picChg chg="add mod">
          <ac:chgData name="Julie Coonen (TME)" userId="51164e49-3b41-49b4-a8b4-5774fdf1f1fc" providerId="ADAL" clId="{C0029387-1BDF-4C30-BEAE-63B38E74B141}" dt="2024-06-05T08:44:37.011" v="22" actId="164"/>
          <ac:picMkLst>
            <pc:docMk/>
            <pc:sldMk cId="827429632" sldId="608"/>
            <ac:picMk id="20" creationId="{DA6CA820-235D-B7A6-DE18-473DC7B1F2FA}"/>
          </ac:picMkLst>
        </pc:picChg>
        <pc:picChg chg="add mod">
          <ac:chgData name="Julie Coonen (TME)" userId="51164e49-3b41-49b4-a8b4-5774fdf1f1fc" providerId="ADAL" clId="{C0029387-1BDF-4C30-BEAE-63B38E74B141}" dt="2024-06-05T08:44:37.011" v="22" actId="164"/>
          <ac:picMkLst>
            <pc:docMk/>
            <pc:sldMk cId="827429632" sldId="608"/>
            <ac:picMk id="21" creationId="{2A651BEF-AB76-C97C-E860-C32762026739}"/>
          </ac:picMkLst>
        </pc:picChg>
        <pc:picChg chg="add mod">
          <ac:chgData name="Julie Coonen (TME)" userId="51164e49-3b41-49b4-a8b4-5774fdf1f1fc" providerId="ADAL" clId="{C0029387-1BDF-4C30-BEAE-63B38E74B141}" dt="2024-06-05T08:44:37.011" v="22" actId="164"/>
          <ac:picMkLst>
            <pc:docMk/>
            <pc:sldMk cId="827429632" sldId="608"/>
            <ac:picMk id="22" creationId="{581EF6B1-6B0D-D85F-B743-5C58E1E5A1C4}"/>
          </ac:picMkLst>
        </pc:picChg>
        <pc:picChg chg="add del mod">
          <ac:chgData name="Julie Coonen (TME)" userId="51164e49-3b41-49b4-a8b4-5774fdf1f1fc" providerId="ADAL" clId="{C0029387-1BDF-4C30-BEAE-63B38E74B141}" dt="2024-06-05T08:44:55.905" v="25"/>
          <ac:picMkLst>
            <pc:docMk/>
            <pc:sldMk cId="827429632" sldId="608"/>
            <ac:picMk id="24" creationId="{ECE6B811-A5A8-398D-EEE9-956ADADD1F7C}"/>
          </ac:picMkLst>
        </pc:picChg>
        <pc:picChg chg="add del mod">
          <ac:chgData name="Julie Coonen (TME)" userId="51164e49-3b41-49b4-a8b4-5774fdf1f1fc" providerId="ADAL" clId="{C0029387-1BDF-4C30-BEAE-63B38E74B141}" dt="2024-06-05T08:44:55.905" v="25"/>
          <ac:picMkLst>
            <pc:docMk/>
            <pc:sldMk cId="827429632" sldId="608"/>
            <ac:picMk id="25" creationId="{12ED97EF-0566-1FC5-D448-033AF7AC4F0F}"/>
          </ac:picMkLst>
        </pc:picChg>
        <pc:picChg chg="add mod">
          <ac:chgData name="Julie Coonen (TME)" userId="51164e49-3b41-49b4-a8b4-5774fdf1f1fc" providerId="ADAL" clId="{C0029387-1BDF-4C30-BEAE-63B38E74B141}" dt="2024-06-05T08:45:08.951" v="27" actId="164"/>
          <ac:picMkLst>
            <pc:docMk/>
            <pc:sldMk cId="827429632" sldId="608"/>
            <ac:picMk id="26" creationId="{ED0AE022-979B-1262-145D-A26979B0D04F}"/>
          </ac:picMkLst>
        </pc:picChg>
        <pc:picChg chg="add mod">
          <ac:chgData name="Julie Coonen (TME)" userId="51164e49-3b41-49b4-a8b4-5774fdf1f1fc" providerId="ADAL" clId="{C0029387-1BDF-4C30-BEAE-63B38E74B141}" dt="2024-06-05T08:45:08.951" v="27" actId="164"/>
          <ac:picMkLst>
            <pc:docMk/>
            <pc:sldMk cId="827429632" sldId="608"/>
            <ac:picMk id="27" creationId="{83062D7C-30EC-D7D9-ECB3-5B315E822B0B}"/>
          </ac:picMkLst>
        </pc:picChg>
        <pc:picChg chg="add mod">
          <ac:chgData name="Julie Coonen (TME)" userId="51164e49-3b41-49b4-a8b4-5774fdf1f1fc" providerId="ADAL" clId="{C0029387-1BDF-4C30-BEAE-63B38E74B141}" dt="2024-06-05T08:45:08.951" v="27" actId="164"/>
          <ac:picMkLst>
            <pc:docMk/>
            <pc:sldMk cId="827429632" sldId="608"/>
            <ac:picMk id="28" creationId="{A7881A1C-730A-F612-51DF-3DF57EE5DB95}"/>
          </ac:picMkLst>
        </pc:picChg>
      </pc:sldChg>
      <pc:sldChg chg="addSp delSp modSp mod">
        <pc:chgData name="Julie Coonen (TME)" userId="51164e49-3b41-49b4-a8b4-5774fdf1f1fc" providerId="ADAL" clId="{C0029387-1BDF-4C30-BEAE-63B38E74B141}" dt="2024-06-05T08:54:20.968" v="39"/>
        <pc:sldMkLst>
          <pc:docMk/>
          <pc:sldMk cId="516396322" sldId="609"/>
        </pc:sldMkLst>
        <pc:spChg chg="del">
          <ac:chgData name="Julie Coonen (TME)" userId="51164e49-3b41-49b4-a8b4-5774fdf1f1fc" providerId="ADAL" clId="{C0029387-1BDF-4C30-BEAE-63B38E74B141}" dt="2024-06-05T08:53:52.486" v="29" actId="478"/>
          <ac:spMkLst>
            <pc:docMk/>
            <pc:sldMk cId="516396322" sldId="609"/>
            <ac:spMk id="25" creationId="{AE5620F3-FD6A-02D7-CE0C-4162FA058BC9}"/>
          </ac:spMkLst>
        </pc:spChg>
        <pc:spChg chg="del">
          <ac:chgData name="Julie Coonen (TME)" userId="51164e49-3b41-49b4-a8b4-5774fdf1f1fc" providerId="ADAL" clId="{C0029387-1BDF-4C30-BEAE-63B38E74B141}" dt="2024-06-05T08:54:00.477" v="34" actId="478"/>
          <ac:spMkLst>
            <pc:docMk/>
            <pc:sldMk cId="516396322" sldId="609"/>
            <ac:spMk id="26" creationId="{D3C8449B-59C8-6A24-B310-09B41BF80BBB}"/>
          </ac:spMkLst>
        </pc:spChg>
        <pc:picChg chg="del mod">
          <ac:chgData name="Julie Coonen (TME)" userId="51164e49-3b41-49b4-a8b4-5774fdf1f1fc" providerId="ADAL" clId="{C0029387-1BDF-4C30-BEAE-63B38E74B141}" dt="2024-06-05T08:54:01.711" v="36" actId="478"/>
          <ac:picMkLst>
            <pc:docMk/>
            <pc:sldMk cId="516396322" sldId="609"/>
            <ac:picMk id="3" creationId="{179BAD72-BEAF-5AAB-BF07-0361357D79C6}"/>
          </ac:picMkLst>
        </pc:picChg>
        <pc:picChg chg="del">
          <ac:chgData name="Julie Coonen (TME)" userId="51164e49-3b41-49b4-a8b4-5774fdf1f1fc" providerId="ADAL" clId="{C0029387-1BDF-4C30-BEAE-63B38E74B141}" dt="2024-06-05T08:54:00.477" v="34" actId="478"/>
          <ac:picMkLst>
            <pc:docMk/>
            <pc:sldMk cId="516396322" sldId="609"/>
            <ac:picMk id="4" creationId="{71AC6AA8-4214-4840-B0F2-064D62EDB67A}"/>
          </ac:picMkLst>
        </pc:picChg>
        <pc:picChg chg="add mod">
          <ac:chgData name="Julie Coonen (TME)" userId="51164e49-3b41-49b4-a8b4-5774fdf1f1fc" providerId="ADAL" clId="{C0029387-1BDF-4C30-BEAE-63B38E74B141}" dt="2024-06-05T08:53:55.901" v="33"/>
          <ac:picMkLst>
            <pc:docMk/>
            <pc:sldMk cId="516396322" sldId="609"/>
            <ac:picMk id="5" creationId="{41921F63-3860-63AB-7C75-77D5DEFEE812}"/>
          </ac:picMkLst>
        </pc:picChg>
        <pc:picChg chg="add mod">
          <ac:chgData name="Julie Coonen (TME)" userId="51164e49-3b41-49b4-a8b4-5774fdf1f1fc" providerId="ADAL" clId="{C0029387-1BDF-4C30-BEAE-63B38E74B141}" dt="2024-06-05T08:53:55.901" v="33"/>
          <ac:picMkLst>
            <pc:docMk/>
            <pc:sldMk cId="516396322" sldId="609"/>
            <ac:picMk id="6" creationId="{307A3766-7615-8CC4-9D20-4ADE6298ED5A}"/>
          </ac:picMkLst>
        </pc:picChg>
        <pc:picChg chg="add mod">
          <ac:chgData name="Julie Coonen (TME)" userId="51164e49-3b41-49b4-a8b4-5774fdf1f1fc" providerId="ADAL" clId="{C0029387-1BDF-4C30-BEAE-63B38E74B141}" dt="2024-06-05T08:53:55.901" v="33"/>
          <ac:picMkLst>
            <pc:docMk/>
            <pc:sldMk cId="516396322" sldId="609"/>
            <ac:picMk id="7" creationId="{06A9DB40-DC38-EFBA-A58E-C75FF58A169C}"/>
          </ac:picMkLst>
        </pc:picChg>
        <pc:picChg chg="add del mod">
          <ac:chgData name="Julie Coonen (TME)" userId="51164e49-3b41-49b4-a8b4-5774fdf1f1fc" providerId="ADAL" clId="{C0029387-1BDF-4C30-BEAE-63B38E74B141}" dt="2024-06-05T08:54:20.125" v="38" actId="478"/>
          <ac:picMkLst>
            <pc:docMk/>
            <pc:sldMk cId="516396322" sldId="609"/>
            <ac:picMk id="8" creationId="{E1C1EF5F-B206-C594-BB75-FB5805F30554}"/>
          </ac:picMkLst>
        </pc:picChg>
        <pc:picChg chg="add del mod">
          <ac:chgData name="Julie Coonen (TME)" userId="51164e49-3b41-49b4-a8b4-5774fdf1f1fc" providerId="ADAL" clId="{C0029387-1BDF-4C30-BEAE-63B38E74B141}" dt="2024-06-05T08:54:20.125" v="38" actId="478"/>
          <ac:picMkLst>
            <pc:docMk/>
            <pc:sldMk cId="516396322" sldId="609"/>
            <ac:picMk id="9" creationId="{5B84FDD9-D85B-5361-A763-ADA5E24EC223}"/>
          </ac:picMkLst>
        </pc:picChg>
        <pc:picChg chg="add mod">
          <ac:chgData name="Julie Coonen (TME)" userId="51164e49-3b41-49b4-a8b4-5774fdf1f1fc" providerId="ADAL" clId="{C0029387-1BDF-4C30-BEAE-63B38E74B141}" dt="2024-06-05T08:54:20.968" v="39"/>
          <ac:picMkLst>
            <pc:docMk/>
            <pc:sldMk cId="516396322" sldId="609"/>
            <ac:picMk id="10" creationId="{48BB5D59-C599-CE32-D6CD-F11531C124DA}"/>
          </ac:picMkLst>
        </pc:picChg>
        <pc:picChg chg="add mod">
          <ac:chgData name="Julie Coonen (TME)" userId="51164e49-3b41-49b4-a8b4-5774fdf1f1fc" providerId="ADAL" clId="{C0029387-1BDF-4C30-BEAE-63B38E74B141}" dt="2024-06-05T08:54:20.968" v="39"/>
          <ac:picMkLst>
            <pc:docMk/>
            <pc:sldMk cId="516396322" sldId="609"/>
            <ac:picMk id="11" creationId="{69C9047D-A156-559C-2438-98580893AC21}"/>
          </ac:picMkLst>
        </pc:picChg>
        <pc:picChg chg="add mod">
          <ac:chgData name="Julie Coonen (TME)" userId="51164e49-3b41-49b4-a8b4-5774fdf1f1fc" providerId="ADAL" clId="{C0029387-1BDF-4C30-BEAE-63B38E74B141}" dt="2024-06-05T08:54:20.968" v="39"/>
          <ac:picMkLst>
            <pc:docMk/>
            <pc:sldMk cId="516396322" sldId="609"/>
            <ac:picMk id="12" creationId="{7542DB45-5FE2-943C-FBDD-ABE525DA5CC8}"/>
          </ac:picMkLst>
        </pc:picChg>
        <pc:picChg chg="del mod">
          <ac:chgData name="Julie Coonen (TME)" userId="51164e49-3b41-49b4-a8b4-5774fdf1f1fc" providerId="ADAL" clId="{C0029387-1BDF-4C30-BEAE-63B38E74B141}" dt="2024-06-05T08:53:53.554" v="31" actId="478"/>
          <ac:picMkLst>
            <pc:docMk/>
            <pc:sldMk cId="516396322" sldId="609"/>
            <ac:picMk id="19" creationId="{3C1F92A3-75A9-04A3-BB02-27F602EFDF1A}"/>
          </ac:picMkLst>
        </pc:picChg>
        <pc:picChg chg="del">
          <ac:chgData name="Julie Coonen (TME)" userId="51164e49-3b41-49b4-a8b4-5774fdf1f1fc" providerId="ADAL" clId="{C0029387-1BDF-4C30-BEAE-63B38E74B141}" dt="2024-06-05T08:54:00.477" v="34" actId="478"/>
          <ac:picMkLst>
            <pc:docMk/>
            <pc:sldMk cId="516396322" sldId="609"/>
            <ac:picMk id="22" creationId="{264FFB80-EC1C-E1FA-49D8-AE411C9465C3}"/>
          </ac:picMkLst>
        </pc:picChg>
        <pc:picChg chg="del">
          <ac:chgData name="Julie Coonen (TME)" userId="51164e49-3b41-49b4-a8b4-5774fdf1f1fc" providerId="ADAL" clId="{C0029387-1BDF-4C30-BEAE-63B38E74B141}" dt="2024-06-05T08:53:55.346" v="32" actId="478"/>
          <ac:picMkLst>
            <pc:docMk/>
            <pc:sldMk cId="516396322" sldId="609"/>
            <ac:picMk id="23" creationId="{EF16F004-FCD4-188E-8BC3-05C5EBC9CD3B}"/>
          </ac:picMkLst>
        </pc:picChg>
        <pc:picChg chg="del">
          <ac:chgData name="Julie Coonen (TME)" userId="51164e49-3b41-49b4-a8b4-5774fdf1f1fc" providerId="ADAL" clId="{C0029387-1BDF-4C30-BEAE-63B38E74B141}" dt="2024-06-05T08:53:52.486" v="29" actId="478"/>
          <ac:picMkLst>
            <pc:docMk/>
            <pc:sldMk cId="516396322" sldId="609"/>
            <ac:picMk id="24" creationId="{43B1EF7E-55DE-6ACD-85D8-AB6B69C1C6F1}"/>
          </ac:picMkLst>
        </pc:picChg>
      </pc:sldChg>
      <pc:sldChg chg="addSp modSp mod">
        <pc:chgData name="Julie Coonen (TME)" userId="51164e49-3b41-49b4-a8b4-5774fdf1f1fc" providerId="ADAL" clId="{C0029387-1BDF-4C30-BEAE-63B38E74B141}" dt="2024-06-05T08:55:08.257" v="44" actId="1076"/>
        <pc:sldMkLst>
          <pc:docMk/>
          <pc:sldMk cId="3650354604" sldId="612"/>
        </pc:sldMkLst>
        <pc:spChg chg="add mod">
          <ac:chgData name="Julie Coonen (TME)" userId="51164e49-3b41-49b4-a8b4-5774fdf1f1fc" providerId="ADAL" clId="{C0029387-1BDF-4C30-BEAE-63B38E74B141}" dt="2024-06-05T08:55:08.257" v="44" actId="1076"/>
          <ac:spMkLst>
            <pc:docMk/>
            <pc:sldMk cId="3650354604" sldId="612"/>
            <ac:spMk id="3" creationId="{3D052B49-2236-D6E8-CEA0-7651D399B8DE}"/>
          </ac:spMkLst>
        </pc:spChg>
        <pc:spChg chg="mod">
          <ac:chgData name="Julie Coonen (TME)" userId="51164e49-3b41-49b4-a8b4-5774fdf1f1fc" providerId="ADAL" clId="{C0029387-1BDF-4C30-BEAE-63B38E74B141}" dt="2024-06-05T08:55:03.168" v="43" actId="400"/>
          <ac:spMkLst>
            <pc:docMk/>
            <pc:sldMk cId="3650354604" sldId="612"/>
            <ac:spMk id="5" creationId="{ABFFC03D-A69C-677F-94B7-1082B1050358}"/>
          </ac:spMkLst>
        </pc:spChg>
      </pc:sldChg>
      <pc:sldChg chg="addSp delSp modSp">
        <pc:chgData name="Julie Coonen (TME)" userId="51164e49-3b41-49b4-a8b4-5774fdf1f1fc" providerId="ADAL" clId="{C0029387-1BDF-4C30-BEAE-63B38E74B141}" dt="2024-06-05T08:54:58.018" v="41"/>
        <pc:sldMkLst>
          <pc:docMk/>
          <pc:sldMk cId="3514486623" sldId="613"/>
        </pc:sldMkLst>
        <pc:spChg chg="add del mod">
          <ac:chgData name="Julie Coonen (TME)" userId="51164e49-3b41-49b4-a8b4-5774fdf1f1fc" providerId="ADAL" clId="{C0029387-1BDF-4C30-BEAE-63B38E74B141}" dt="2024-06-05T08:54:58.018" v="41"/>
          <ac:spMkLst>
            <pc:docMk/>
            <pc:sldMk cId="3514486623" sldId="613"/>
            <ac:spMk id="5" creationId="{3500BD25-BF60-D9C6-E605-F356427175D9}"/>
          </ac:spMkLst>
        </pc:spChg>
      </pc:sldChg>
    </pc:docChg>
  </pc:docChgLst>
  <pc:docChgLst>
    <pc:chgData name="Julie Coonen (TME)" userId="51164e49-3b41-49b4-a8b4-5774fdf1f1fc" providerId="ADAL" clId="{B6C6DB43-6360-48C4-AE59-F8DA09769283}"/>
    <pc:docChg chg="modSld">
      <pc:chgData name="Julie Coonen (TME)" userId="51164e49-3b41-49b4-a8b4-5774fdf1f1fc" providerId="ADAL" clId="{B6C6DB43-6360-48C4-AE59-F8DA09769283}" dt="2024-06-05T09:04:06.630" v="4"/>
      <pc:docMkLst>
        <pc:docMk/>
      </pc:docMkLst>
      <pc:sldChg chg="modSp mod">
        <pc:chgData name="Julie Coonen (TME)" userId="51164e49-3b41-49b4-a8b4-5774fdf1f1fc" providerId="ADAL" clId="{B6C6DB43-6360-48C4-AE59-F8DA09769283}" dt="2024-06-05T09:01:45.369" v="3" actId="20577"/>
        <pc:sldMkLst>
          <pc:docMk/>
          <pc:sldMk cId="126633075" sldId="591"/>
        </pc:sldMkLst>
        <pc:spChg chg="mod">
          <ac:chgData name="Julie Coonen (TME)" userId="51164e49-3b41-49b4-a8b4-5774fdf1f1fc" providerId="ADAL" clId="{B6C6DB43-6360-48C4-AE59-F8DA09769283}" dt="2024-06-05T09:01:45.369" v="3" actId="20577"/>
          <ac:spMkLst>
            <pc:docMk/>
            <pc:sldMk cId="126633075" sldId="591"/>
            <ac:spMk id="12" creationId="{00000000-0000-0000-0000-000000000000}"/>
          </ac:spMkLst>
        </pc:spChg>
      </pc:sldChg>
      <pc:sldChg chg="addSp modSp">
        <pc:chgData name="Julie Coonen (TME)" userId="51164e49-3b41-49b4-a8b4-5774fdf1f1fc" providerId="ADAL" clId="{B6C6DB43-6360-48C4-AE59-F8DA09769283}" dt="2024-06-05T09:04:06.630" v="4"/>
        <pc:sldMkLst>
          <pc:docMk/>
          <pc:sldMk cId="4266484072" sldId="617"/>
        </pc:sldMkLst>
        <pc:spChg chg="add mod">
          <ac:chgData name="Julie Coonen (TME)" userId="51164e49-3b41-49b4-a8b4-5774fdf1f1fc" providerId="ADAL" clId="{B6C6DB43-6360-48C4-AE59-F8DA09769283}" dt="2024-06-05T09:04:06.630" v="4"/>
          <ac:spMkLst>
            <pc:docMk/>
            <pc:sldMk cId="4266484072" sldId="617"/>
            <ac:spMk id="3" creationId="{55C7E845-D693-7459-24C5-7940A1D18E1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9786" cy="498693"/>
          </a:xfrm>
          <a:prstGeom prst="rect">
            <a:avLst/>
          </a:prstGeom>
        </p:spPr>
        <p:txBody>
          <a:bodyPr vert="horz" lIns="91474" tIns="45737" rIns="91474" bIns="45737" rtlCol="0"/>
          <a:lstStyle>
            <a:lvl1pPr algn="l">
              <a:defRPr sz="1200"/>
            </a:lvl1pPr>
          </a:lstStyle>
          <a:p>
            <a:endParaRPr lang="en-NZ"/>
          </a:p>
        </p:txBody>
      </p:sp>
      <p:sp>
        <p:nvSpPr>
          <p:cNvPr id="3" name="Date Placeholder 2"/>
          <p:cNvSpPr>
            <a:spLocks noGrp="1"/>
          </p:cNvSpPr>
          <p:nvPr>
            <p:ph type="dt" sz="quarter" idx="1"/>
          </p:nvPr>
        </p:nvSpPr>
        <p:spPr>
          <a:xfrm>
            <a:off x="3855839" y="1"/>
            <a:ext cx="2949786" cy="498693"/>
          </a:xfrm>
          <a:prstGeom prst="rect">
            <a:avLst/>
          </a:prstGeom>
        </p:spPr>
        <p:txBody>
          <a:bodyPr vert="horz" lIns="91474" tIns="45737" rIns="91474" bIns="45737" rtlCol="0"/>
          <a:lstStyle>
            <a:lvl1pPr algn="r">
              <a:defRPr sz="1200"/>
            </a:lvl1pPr>
          </a:lstStyle>
          <a:p>
            <a:fld id="{85D701EE-1FBA-4307-A5A0-FAD659DC6E39}" type="datetimeFigureOut">
              <a:rPr lang="en-NZ" smtClean="0"/>
              <a:t>5/06/2024</a:t>
            </a:fld>
            <a:endParaRPr lang="en-NZ"/>
          </a:p>
        </p:txBody>
      </p:sp>
      <p:sp>
        <p:nvSpPr>
          <p:cNvPr id="4" name="Footer Placeholder 3"/>
          <p:cNvSpPr>
            <a:spLocks noGrp="1"/>
          </p:cNvSpPr>
          <p:nvPr>
            <p:ph type="ftr" sz="quarter" idx="2"/>
          </p:nvPr>
        </p:nvSpPr>
        <p:spPr>
          <a:xfrm>
            <a:off x="2" y="9440647"/>
            <a:ext cx="2949786" cy="498693"/>
          </a:xfrm>
          <a:prstGeom prst="rect">
            <a:avLst/>
          </a:prstGeom>
        </p:spPr>
        <p:txBody>
          <a:bodyPr vert="horz" lIns="91474" tIns="45737" rIns="91474" bIns="45737" rtlCol="0" anchor="b"/>
          <a:lstStyle>
            <a:lvl1pPr algn="l">
              <a:defRPr sz="1200"/>
            </a:lvl1pPr>
          </a:lstStyle>
          <a:p>
            <a:endParaRPr lang="en-NZ"/>
          </a:p>
        </p:txBody>
      </p:sp>
      <p:sp>
        <p:nvSpPr>
          <p:cNvPr id="5" name="Slide Number Placeholder 4"/>
          <p:cNvSpPr>
            <a:spLocks noGrp="1"/>
          </p:cNvSpPr>
          <p:nvPr>
            <p:ph type="sldNum" sz="quarter" idx="3"/>
          </p:nvPr>
        </p:nvSpPr>
        <p:spPr>
          <a:xfrm>
            <a:off x="3855839" y="9440647"/>
            <a:ext cx="2949786" cy="498693"/>
          </a:xfrm>
          <a:prstGeom prst="rect">
            <a:avLst/>
          </a:prstGeom>
        </p:spPr>
        <p:txBody>
          <a:bodyPr vert="horz" lIns="91474" tIns="45737" rIns="91474" bIns="45737" rtlCol="0" anchor="b"/>
          <a:lstStyle>
            <a:lvl1pPr algn="r">
              <a:defRPr sz="1200"/>
            </a:lvl1pPr>
          </a:lstStyle>
          <a:p>
            <a:fld id="{97D3D0BD-DB2D-4CFB-B804-653564142846}" type="slidenum">
              <a:rPr lang="en-NZ" smtClean="0"/>
              <a:t>‹#›</a:t>
            </a:fld>
            <a:endParaRPr lang="en-NZ"/>
          </a:p>
        </p:txBody>
      </p:sp>
    </p:spTree>
    <p:extLst>
      <p:ext uri="{BB962C8B-B14F-4D97-AF65-F5344CB8AC3E}">
        <p14:creationId xmlns:p14="http://schemas.microsoft.com/office/powerpoint/2010/main" val="110953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9786" cy="498693"/>
          </a:xfrm>
          <a:prstGeom prst="rect">
            <a:avLst/>
          </a:prstGeom>
        </p:spPr>
        <p:txBody>
          <a:bodyPr vert="horz" lIns="91474" tIns="45737" rIns="91474" bIns="45737" rtlCol="0"/>
          <a:lstStyle>
            <a:lvl1pPr algn="l">
              <a:defRPr sz="1200" b="0" i="0">
                <a:latin typeface="+mn-lt"/>
              </a:defRPr>
            </a:lvl1pPr>
          </a:lstStyle>
          <a:p>
            <a:endParaRPr lang="en-NZ"/>
          </a:p>
        </p:txBody>
      </p:sp>
      <p:sp>
        <p:nvSpPr>
          <p:cNvPr id="3" name="Date Placeholder 2"/>
          <p:cNvSpPr>
            <a:spLocks noGrp="1"/>
          </p:cNvSpPr>
          <p:nvPr>
            <p:ph type="dt" idx="1"/>
          </p:nvPr>
        </p:nvSpPr>
        <p:spPr>
          <a:xfrm>
            <a:off x="3855839" y="1"/>
            <a:ext cx="2949786" cy="498693"/>
          </a:xfrm>
          <a:prstGeom prst="rect">
            <a:avLst/>
          </a:prstGeom>
        </p:spPr>
        <p:txBody>
          <a:bodyPr vert="horz" lIns="91474" tIns="45737" rIns="91474" bIns="45737" rtlCol="0"/>
          <a:lstStyle>
            <a:lvl1pPr algn="r">
              <a:defRPr sz="1200" b="0" i="0">
                <a:latin typeface="+mn-lt"/>
              </a:defRPr>
            </a:lvl1pPr>
          </a:lstStyle>
          <a:p>
            <a:fld id="{72A1673E-E3F0-41EB-8C5F-8EC9A5FDE63C}" type="datetimeFigureOut">
              <a:rPr lang="en-NZ" smtClean="0"/>
              <a:pPr/>
              <a:t>5/06/2024</a:t>
            </a:fld>
            <a:endParaRPr lang="en-NZ"/>
          </a:p>
        </p:txBody>
      </p:sp>
      <p:sp>
        <p:nvSpPr>
          <p:cNvPr id="4" name="Slide Image Placeholder 3"/>
          <p:cNvSpPr>
            <a:spLocks noGrp="1" noRot="1" noChangeAspect="1"/>
          </p:cNvSpPr>
          <p:nvPr>
            <p:ph type="sldImg" idx="2"/>
          </p:nvPr>
        </p:nvSpPr>
        <p:spPr>
          <a:xfrm>
            <a:off x="422275" y="1243013"/>
            <a:ext cx="5964238" cy="3355975"/>
          </a:xfrm>
          <a:prstGeom prst="rect">
            <a:avLst/>
          </a:prstGeom>
          <a:noFill/>
          <a:ln w="12700">
            <a:solidFill>
              <a:prstClr val="black"/>
            </a:solidFill>
          </a:ln>
        </p:spPr>
        <p:txBody>
          <a:bodyPr vert="horz" lIns="91474" tIns="45737" rIns="91474" bIns="45737" rtlCol="0" anchor="ctr"/>
          <a:lstStyle/>
          <a:p>
            <a:endParaRPr lang="en-NZ"/>
          </a:p>
        </p:txBody>
      </p:sp>
      <p:sp>
        <p:nvSpPr>
          <p:cNvPr id="5" name="Notes Placeholder 4"/>
          <p:cNvSpPr>
            <a:spLocks noGrp="1"/>
          </p:cNvSpPr>
          <p:nvPr>
            <p:ph type="body" sz="quarter" idx="3"/>
          </p:nvPr>
        </p:nvSpPr>
        <p:spPr>
          <a:xfrm>
            <a:off x="680721" y="4783309"/>
            <a:ext cx="5445760" cy="3913614"/>
          </a:xfrm>
          <a:prstGeom prst="rect">
            <a:avLst/>
          </a:prstGeom>
        </p:spPr>
        <p:txBody>
          <a:bodyPr vert="horz" lIns="91474" tIns="45737" rIns="91474" bIns="457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2" y="9440647"/>
            <a:ext cx="2949786" cy="498693"/>
          </a:xfrm>
          <a:prstGeom prst="rect">
            <a:avLst/>
          </a:prstGeom>
        </p:spPr>
        <p:txBody>
          <a:bodyPr vert="horz" lIns="91474" tIns="45737" rIns="91474" bIns="45737" rtlCol="0" anchor="b"/>
          <a:lstStyle>
            <a:lvl1pPr algn="l">
              <a:defRPr sz="1200" b="0" i="0">
                <a:latin typeface="+mn-lt"/>
              </a:defRPr>
            </a:lvl1pPr>
          </a:lstStyle>
          <a:p>
            <a:endParaRPr lang="en-NZ"/>
          </a:p>
        </p:txBody>
      </p:sp>
      <p:sp>
        <p:nvSpPr>
          <p:cNvPr id="7" name="Slide Number Placeholder 6"/>
          <p:cNvSpPr>
            <a:spLocks noGrp="1"/>
          </p:cNvSpPr>
          <p:nvPr>
            <p:ph type="sldNum" sz="quarter" idx="5"/>
          </p:nvPr>
        </p:nvSpPr>
        <p:spPr>
          <a:xfrm>
            <a:off x="3855839" y="9440647"/>
            <a:ext cx="2949786" cy="498693"/>
          </a:xfrm>
          <a:prstGeom prst="rect">
            <a:avLst/>
          </a:prstGeom>
        </p:spPr>
        <p:txBody>
          <a:bodyPr vert="horz" lIns="91474" tIns="45737" rIns="91474" bIns="45737" rtlCol="0" anchor="b"/>
          <a:lstStyle>
            <a:lvl1pPr algn="r">
              <a:defRPr sz="1200" b="0" i="0">
                <a:latin typeface="+mn-lt"/>
              </a:defRPr>
            </a:lvl1pPr>
          </a:lstStyle>
          <a:p>
            <a:fld id="{F4089372-A661-494F-90C4-94E25994D307}" type="slidenum">
              <a:rPr lang="en-NZ" smtClean="0"/>
              <a:pPr/>
              <a:t>‹#›</a:t>
            </a:fld>
            <a:endParaRPr lang="en-NZ"/>
          </a:p>
        </p:txBody>
      </p:sp>
    </p:spTree>
    <p:extLst>
      <p:ext uri="{BB962C8B-B14F-4D97-AF65-F5344CB8AC3E}">
        <p14:creationId xmlns:p14="http://schemas.microsoft.com/office/powerpoint/2010/main" val="11386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mn-cs"/>
      </a:defRPr>
    </a:lvl1pPr>
    <a:lvl2pPr marL="457200" algn="l" defTabSz="914400" rtl="0" eaLnBrk="1" latinLnBrk="0" hangingPunct="1">
      <a:defRPr sz="1200" b="0" i="0" kern="1200">
        <a:solidFill>
          <a:schemeClr val="tx1"/>
        </a:solidFill>
        <a:latin typeface="+mn-lt"/>
        <a:ea typeface="+mn-ea"/>
        <a:cs typeface="+mn-cs"/>
      </a:defRPr>
    </a:lvl2pPr>
    <a:lvl3pPr marL="914400" algn="l" defTabSz="914400" rtl="0" eaLnBrk="1" latinLnBrk="0" hangingPunct="1">
      <a:defRPr sz="1200" b="0" i="0" kern="1200">
        <a:solidFill>
          <a:schemeClr val="tx1"/>
        </a:solidFill>
        <a:latin typeface="+mn-lt"/>
        <a:ea typeface="+mn-ea"/>
        <a:cs typeface="+mn-cs"/>
      </a:defRPr>
    </a:lvl3pPr>
    <a:lvl4pPr marL="1371600" algn="l" defTabSz="914400" rtl="0" eaLnBrk="1" latinLnBrk="0" hangingPunct="1">
      <a:defRPr sz="1200" b="0" i="0" kern="1200">
        <a:solidFill>
          <a:schemeClr val="tx1"/>
        </a:solidFill>
        <a:latin typeface="+mn-lt"/>
        <a:ea typeface="+mn-ea"/>
        <a:cs typeface="+mn-cs"/>
      </a:defRPr>
    </a:lvl4pPr>
    <a:lvl5pPr marL="1828800" algn="l" defTabSz="914400" rtl="0" eaLnBrk="1" latinLnBrk="0" hangingPunct="1">
      <a:defRPr sz="1200" b="0" i="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without Background Image">
    <p:bg bwMode="gray">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bwMode="gray">
          <a:xfrm>
            <a:off x="857251" y="1233488"/>
            <a:ext cx="2006600" cy="360362"/>
            <a:chOff x="857251" y="1233488"/>
            <a:chExt cx="2006600" cy="360362"/>
          </a:xfrm>
          <a:solidFill>
            <a:schemeClr val="tx1"/>
          </a:solidFill>
        </p:grpSpPr>
        <p:sp>
          <p:nvSpPr>
            <p:cNvPr id="5"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7">
            <a:extLst>
              <a:ext uri="{FF2B5EF4-FFF2-40B4-BE49-F238E27FC236}">
                <a16:creationId xmlns:a16="http://schemas.microsoft.com/office/drawing/2014/main" id="{0324E417-5EE3-F64C-998F-035936137702}"/>
              </a:ext>
            </a:extLst>
          </p:cNvPr>
          <p:cNvSpPr>
            <a:spLocks noGrp="1"/>
          </p:cNvSpPr>
          <p:nvPr>
            <p:ph type="title" hasCustomPrompt="1"/>
          </p:nvPr>
        </p:nvSpPr>
        <p:spPr bwMode="gray"/>
        <p:txBody>
          <a:bodyPr/>
          <a:lstStyle/>
          <a:p>
            <a:r>
              <a:rPr lang="en-GB"/>
              <a:t>Title of presentation</a:t>
            </a:r>
            <a:endParaRPr lang="en-US"/>
          </a:p>
        </p:txBody>
      </p:sp>
      <p:sp>
        <p:nvSpPr>
          <p:cNvPr id="28" name="Text Placeholder 2">
            <a:extLst>
              <a:ext uri="{FF2B5EF4-FFF2-40B4-BE49-F238E27FC236}">
                <a16:creationId xmlns:a16="http://schemas.microsoft.com/office/drawing/2014/main" id="{DC666102-C900-4643-8B75-C3C73FCFB20C}"/>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29" name="Text Placeholder 3">
            <a:extLst>
              <a:ext uri="{FF2B5EF4-FFF2-40B4-BE49-F238E27FC236}">
                <a16:creationId xmlns:a16="http://schemas.microsoft.com/office/drawing/2014/main" id="{319EE879-3431-E848-A628-7D1263EC1C1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30" name="Text Placeholder 2">
            <a:extLst>
              <a:ext uri="{FF2B5EF4-FFF2-40B4-BE49-F238E27FC236}">
                <a16:creationId xmlns:a16="http://schemas.microsoft.com/office/drawing/2014/main" id="{245FE79C-F1D0-2649-AFD6-C6F9E7F0A5B4}"/>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784741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12976"/>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29329"/>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90714"/>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268199"/>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65475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367611"/>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783964"/>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6045349"/>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422834"/>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186804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2670860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29670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257439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08231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4051902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umn Agenda Black">
    <p:bg bwMode="gray">
      <p:bgPr>
        <a:solidFill>
          <a:schemeClr val="tx1"/>
        </a:solidFill>
        <a:effectLst/>
      </p:bgPr>
    </p:bg>
    <p:spTree>
      <p:nvGrpSpPr>
        <p:cNvPr id="1" name=""/>
        <p:cNvGrpSpPr/>
        <p:nvPr/>
      </p:nvGrpSpPr>
      <p:grpSpPr>
        <a:xfrm>
          <a:off x="0" y="0"/>
          <a:ext cx="0" cy="0"/>
          <a:chOff x="0" y="0"/>
          <a:chExt cx="0" cy="0"/>
        </a:xfrm>
      </p:grpSpPr>
      <p:sp>
        <p:nvSpPr>
          <p:cNvPr id="11"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25" name="Text Placeholder 11">
            <a:extLst>
              <a:ext uri="{FF2B5EF4-FFF2-40B4-BE49-F238E27FC236}">
                <a16:creationId xmlns:a16="http://schemas.microsoft.com/office/drawing/2014/main" id="{A8ECBC56-5091-1A48-90D2-30F682B3F29A}"/>
              </a:ext>
            </a:extLst>
          </p:cNvPr>
          <p:cNvSpPr>
            <a:spLocks noGrp="1"/>
          </p:cNvSpPr>
          <p:nvPr>
            <p:ph type="body" sz="quarter" idx="19" hasCustomPrompt="1"/>
          </p:nvPr>
        </p:nvSpPr>
        <p:spPr bwMode="gray">
          <a:xfrm>
            <a:off x="695326" y="1484783"/>
            <a:ext cx="10635374" cy="4320481"/>
          </a:xfrm>
          <a:prstGeom prst="rect">
            <a:avLst/>
          </a:prstGeom>
        </p:spPr>
        <p:txBody>
          <a:bodyPr numCol="2"/>
          <a:lstStyle>
            <a:lvl3pPr marL="261938" indent="-261938">
              <a:buFont typeface="+mj-lt"/>
              <a:buAutoNum type="arabicPeriod"/>
              <a:defRPr sz="2400">
                <a:solidFill>
                  <a:schemeClr val="bg1"/>
                </a:solidFill>
              </a:defRPr>
            </a:lvl3pPr>
            <a:lvl4pPr marL="261938" indent="0">
              <a:buFontTx/>
              <a:buNone/>
              <a:defRPr sz="2400" b="1">
                <a:solidFill>
                  <a:schemeClr val="bg1"/>
                </a:solidFill>
              </a:defRPr>
            </a:lvl4pPr>
            <a:lvl5pPr marL="261938" indent="0">
              <a:buNone/>
              <a:defRPr sz="2400">
                <a:solidFill>
                  <a:schemeClr val="bg1"/>
                </a:solidFill>
              </a:defRPr>
            </a:lvl5pPr>
          </a:lstStyle>
          <a:p>
            <a:pPr lvl="2"/>
            <a:r>
              <a:rPr lang="en-GB"/>
              <a:t>First level</a:t>
            </a:r>
          </a:p>
          <a:p>
            <a:pPr lvl="3"/>
            <a:r>
              <a:rPr lang="en-GB"/>
              <a:t>Second level</a:t>
            </a:r>
          </a:p>
          <a:p>
            <a:pPr lvl="4"/>
            <a:r>
              <a:rPr lang="en-GB"/>
              <a:t>Third level</a:t>
            </a:r>
            <a:endParaRPr lang="en-US"/>
          </a:p>
        </p:txBody>
      </p:sp>
      <p:sp>
        <p:nvSpPr>
          <p:cNvPr id="5" name="Text Placeholder 5">
            <a:extLst>
              <a:ext uri="{FF2B5EF4-FFF2-40B4-BE49-F238E27FC236}">
                <a16:creationId xmlns:a16="http://schemas.microsoft.com/office/drawing/2014/main" id="{6BF8EDEC-5203-5C48-B742-97C828BC9515}"/>
              </a:ext>
            </a:extLst>
          </p:cNvPr>
          <p:cNvSpPr>
            <a:spLocks noGrp="1"/>
          </p:cNvSpPr>
          <p:nvPr>
            <p:ph type="body" sz="quarter" idx="2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AGENDA</a:t>
            </a:r>
          </a:p>
          <a:p>
            <a:pPr lvl="1"/>
            <a:r>
              <a:rPr lang="en-GB"/>
              <a:t>Subtitle IF NEEDED</a:t>
            </a:r>
          </a:p>
        </p:txBody>
      </p:sp>
      <p:grpSp>
        <p:nvGrpSpPr>
          <p:cNvPr id="10" name="Group 9">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12"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966187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2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Column Content Whit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1BD9FBF-4057-CE4A-95FF-A7E4437BE406}"/>
              </a:ext>
            </a:extLst>
          </p:cNvPr>
          <p:cNvSpPr>
            <a:spLocks noGrp="1"/>
          </p:cNvSpPr>
          <p:nvPr>
            <p:ph type="body" sz="quarter" idx="17" hasCustomPrompt="1"/>
          </p:nvPr>
        </p:nvSpPr>
        <p:spPr bwMode="gray">
          <a:xfrm>
            <a:off x="695400"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tx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01</a:t>
            </a:r>
          </a:p>
          <a:p>
            <a:pPr lvl="1"/>
            <a:r>
              <a:rPr lang="en-US"/>
              <a:t>Edit Master text styles</a:t>
            </a:r>
          </a:p>
          <a:p>
            <a:pPr lvl="0"/>
            <a:r>
              <a:rPr lang="en-US"/>
              <a:t>02</a:t>
            </a:r>
          </a:p>
          <a:p>
            <a:pPr lvl="1"/>
            <a:r>
              <a:rPr lang="en-US"/>
              <a:t>Edit Master text styles</a:t>
            </a:r>
          </a:p>
          <a:p>
            <a:pPr lvl="0"/>
            <a:r>
              <a:rPr lang="en-US"/>
              <a:t>03</a:t>
            </a:r>
          </a:p>
          <a:p>
            <a:pPr lvl="1"/>
            <a:r>
              <a:rPr lang="en-US"/>
              <a:t>Edit Master text styles</a:t>
            </a:r>
          </a:p>
          <a:p>
            <a:pPr lvl="0"/>
            <a:r>
              <a:rPr lang="en-US"/>
              <a:t>04</a:t>
            </a:r>
          </a:p>
          <a:p>
            <a:pPr lvl="1"/>
            <a:r>
              <a:rPr lang="en-US"/>
              <a:t>Edit Master text styles</a:t>
            </a:r>
          </a:p>
          <a:p>
            <a:pPr lvl="0"/>
            <a:r>
              <a:rPr lang="en-US"/>
              <a:t>05</a:t>
            </a:r>
          </a:p>
          <a:p>
            <a:pPr lvl="1"/>
            <a:r>
              <a:rPr lang="en-US"/>
              <a:t>Edit Master text styles</a:t>
            </a:r>
          </a:p>
        </p:txBody>
      </p:sp>
      <p:sp>
        <p:nvSpPr>
          <p:cNvPr id="11" name="Text Placeholder 2">
            <a:extLst>
              <a:ext uri="{FF2B5EF4-FFF2-40B4-BE49-F238E27FC236}">
                <a16:creationId xmlns:a16="http://schemas.microsoft.com/office/drawing/2014/main" id="{41BD9FBF-4057-CE4A-95FF-A7E4437BE406}"/>
              </a:ext>
            </a:extLst>
          </p:cNvPr>
          <p:cNvSpPr>
            <a:spLocks noGrp="1"/>
          </p:cNvSpPr>
          <p:nvPr>
            <p:ph type="body" sz="quarter" idx="19" hasCustomPrompt="1"/>
          </p:nvPr>
        </p:nvSpPr>
        <p:spPr bwMode="gray">
          <a:xfrm>
            <a:off x="6168008"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tx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06</a:t>
            </a:r>
          </a:p>
          <a:p>
            <a:pPr lvl="1"/>
            <a:r>
              <a:rPr lang="en-US"/>
              <a:t>Edit Master text styles</a:t>
            </a:r>
          </a:p>
          <a:p>
            <a:pPr lvl="0"/>
            <a:r>
              <a:rPr lang="en-US"/>
              <a:t>07</a:t>
            </a:r>
          </a:p>
          <a:p>
            <a:pPr lvl="1"/>
            <a:r>
              <a:rPr lang="en-US"/>
              <a:t>Edit Master text styles</a:t>
            </a:r>
          </a:p>
          <a:p>
            <a:pPr lvl="0"/>
            <a:r>
              <a:rPr lang="en-US"/>
              <a:t>08</a:t>
            </a:r>
          </a:p>
          <a:p>
            <a:pPr lvl="1"/>
            <a:r>
              <a:rPr lang="en-US"/>
              <a:t>Edit Master text styles</a:t>
            </a:r>
          </a:p>
          <a:p>
            <a:pPr lvl="0"/>
            <a:r>
              <a:rPr lang="en-US"/>
              <a:t>09</a:t>
            </a:r>
          </a:p>
          <a:p>
            <a:pPr lvl="1"/>
            <a:r>
              <a:rPr lang="en-US"/>
              <a:t>Edit Master text styles</a:t>
            </a:r>
          </a:p>
          <a:p>
            <a:pPr lvl="0"/>
            <a:r>
              <a:rPr lang="en-US"/>
              <a:t>10</a:t>
            </a:r>
          </a:p>
          <a:p>
            <a:pPr lvl="1"/>
            <a:r>
              <a:rPr lang="en-US"/>
              <a:t>Edit Master text styles</a:t>
            </a:r>
          </a:p>
        </p:txBody>
      </p:sp>
      <p:sp>
        <p:nvSpPr>
          <p:cNvPr id="10"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tx1"/>
                </a:solidFill>
              </a:rPr>
              <a:pPr algn="r"/>
              <a:t>‹#›</a:t>
            </a:fld>
            <a:endParaRPr lang="en-NZ">
              <a:solidFill>
                <a:schemeClr val="tx1"/>
              </a:solidFill>
            </a:endParaRPr>
          </a:p>
        </p:txBody>
      </p:sp>
      <p:sp>
        <p:nvSpPr>
          <p:cNvPr id="6" name="Text Placeholder 5">
            <a:extLst>
              <a:ext uri="{FF2B5EF4-FFF2-40B4-BE49-F238E27FC236}">
                <a16:creationId xmlns:a16="http://schemas.microsoft.com/office/drawing/2014/main" id="{D23ED1C2-5F76-7843-AE9E-867762F8357C}"/>
              </a:ext>
            </a:extLst>
          </p:cNvPr>
          <p:cNvSpPr>
            <a:spLocks noGrp="1"/>
          </p:cNvSpPr>
          <p:nvPr>
            <p:ph type="body" sz="quarter" idx="1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latin typeface="+mj-lt"/>
              </a:defRPr>
            </a:lvl1pPr>
            <a:lvl2pPr marL="0" indent="0">
              <a:spcBef>
                <a:spcPts val="200"/>
              </a:spcBef>
              <a:spcAft>
                <a:spcPts val="200"/>
              </a:spcAft>
              <a:buNone/>
              <a:defRPr sz="2500" cap="all" spc="0" baseline="0">
                <a:latin typeface="+mn-lt"/>
              </a:defRPr>
            </a:lvl2pPr>
          </a:lstStyle>
          <a:p>
            <a:pPr lvl="0"/>
            <a:r>
              <a:rPr lang="en-GB"/>
              <a:t>Content</a:t>
            </a:r>
          </a:p>
          <a:p>
            <a:pPr lvl="1"/>
            <a:r>
              <a:rPr lang="en-GB"/>
              <a:t>Subtitle if needed</a:t>
            </a: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tx1"/>
          </a:solidFill>
        </p:grpSpPr>
        <p:sp>
          <p:nvSpPr>
            <p:cNvPr id="9"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368069298"/>
      </p:ext>
    </p:extLst>
  </p:cSld>
  <p:clrMapOvr>
    <a:masterClrMapping/>
  </p:clrMapOvr>
  <p:extLst>
    <p:ext uri="{DCECCB84-F9BA-43D5-87BE-67443E8EF086}">
      <p15:sldGuideLst xmlns:p15="http://schemas.microsoft.com/office/powerpoint/2012/main">
        <p15:guide id="1" orient="horz" pos="412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Column Content Black">
    <p:bg bwMode="gray">
      <p:bgPr>
        <a:solidFill>
          <a:schemeClr val="tx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1BD9FBF-4057-CE4A-95FF-A7E4437BE406}"/>
              </a:ext>
            </a:extLst>
          </p:cNvPr>
          <p:cNvSpPr>
            <a:spLocks noGrp="1"/>
          </p:cNvSpPr>
          <p:nvPr>
            <p:ph type="body" sz="quarter" idx="17" hasCustomPrompt="1"/>
          </p:nvPr>
        </p:nvSpPr>
        <p:spPr bwMode="gray">
          <a:xfrm>
            <a:off x="695400"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bg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01</a:t>
            </a:r>
          </a:p>
          <a:p>
            <a:pPr lvl="1"/>
            <a:r>
              <a:rPr lang="en-US"/>
              <a:t>Edit Master text styles</a:t>
            </a:r>
          </a:p>
          <a:p>
            <a:pPr lvl="0"/>
            <a:r>
              <a:rPr lang="en-US"/>
              <a:t>02</a:t>
            </a:r>
          </a:p>
          <a:p>
            <a:pPr lvl="1"/>
            <a:r>
              <a:rPr lang="en-US"/>
              <a:t>Edit Master text styles</a:t>
            </a:r>
          </a:p>
          <a:p>
            <a:pPr lvl="0"/>
            <a:r>
              <a:rPr lang="en-US"/>
              <a:t>03</a:t>
            </a:r>
          </a:p>
          <a:p>
            <a:pPr lvl="1"/>
            <a:r>
              <a:rPr lang="en-US"/>
              <a:t>Edit Master text styles</a:t>
            </a:r>
          </a:p>
          <a:p>
            <a:pPr lvl="0"/>
            <a:r>
              <a:rPr lang="en-US"/>
              <a:t>04</a:t>
            </a:r>
          </a:p>
          <a:p>
            <a:pPr lvl="1"/>
            <a:r>
              <a:rPr lang="en-US"/>
              <a:t>Edit Master text styles</a:t>
            </a:r>
          </a:p>
          <a:p>
            <a:pPr lvl="0"/>
            <a:r>
              <a:rPr lang="en-US"/>
              <a:t>05</a:t>
            </a:r>
          </a:p>
          <a:p>
            <a:pPr lvl="1"/>
            <a:r>
              <a:rPr lang="en-US"/>
              <a:t>Edit Master text styles</a:t>
            </a:r>
          </a:p>
        </p:txBody>
      </p:sp>
      <p:sp>
        <p:nvSpPr>
          <p:cNvPr id="11" name="Text Placeholder 2">
            <a:extLst>
              <a:ext uri="{FF2B5EF4-FFF2-40B4-BE49-F238E27FC236}">
                <a16:creationId xmlns:a16="http://schemas.microsoft.com/office/drawing/2014/main" id="{41BD9FBF-4057-CE4A-95FF-A7E4437BE406}"/>
              </a:ext>
            </a:extLst>
          </p:cNvPr>
          <p:cNvSpPr>
            <a:spLocks noGrp="1"/>
          </p:cNvSpPr>
          <p:nvPr>
            <p:ph type="body" sz="quarter" idx="19" hasCustomPrompt="1"/>
          </p:nvPr>
        </p:nvSpPr>
        <p:spPr bwMode="gray">
          <a:xfrm>
            <a:off x="6168008" y="1484784"/>
            <a:ext cx="5112568" cy="4608513"/>
          </a:xfrm>
          <a:prstGeom prst="rect">
            <a:avLst/>
          </a:prstGeom>
        </p:spPr>
        <p:txBody>
          <a:bodyPr/>
          <a:lstStyle>
            <a:lvl1pPr marL="0" indent="0">
              <a:lnSpc>
                <a:spcPct val="100000"/>
              </a:lnSpc>
              <a:spcBef>
                <a:spcPts val="1000"/>
              </a:spcBef>
              <a:spcAft>
                <a:spcPts val="0"/>
              </a:spcAft>
              <a:buFontTx/>
              <a:buNone/>
              <a:defRPr sz="2400">
                <a:solidFill>
                  <a:schemeClr val="bg2">
                    <a:lumMod val="75000"/>
                  </a:schemeClr>
                </a:solidFill>
                <a:latin typeface="+mn-lt"/>
                <a:cs typeface="Nobel-Book" panose="02000503040000020004" pitchFamily="2" charset="0"/>
              </a:defRPr>
            </a:lvl1pPr>
            <a:lvl2pPr marL="0" indent="0">
              <a:lnSpc>
                <a:spcPct val="100000"/>
              </a:lnSpc>
              <a:spcBef>
                <a:spcPts val="0"/>
              </a:spcBef>
              <a:spcAft>
                <a:spcPts val="0"/>
              </a:spcAft>
              <a:buFontTx/>
              <a:buNone/>
              <a:tabLst/>
              <a:defRPr sz="2400">
                <a:solidFill>
                  <a:schemeClr val="bg1"/>
                </a:solidFill>
                <a:latin typeface="+mn-lt"/>
                <a:cs typeface="Nobel-Book" panose="02000503040000020004" pitchFamily="2" charset="0"/>
              </a:defRPr>
            </a:lvl2pPr>
            <a:lvl3pPr marL="593725" indent="0">
              <a:spcBef>
                <a:spcPts val="0"/>
              </a:spcBef>
              <a:spcAft>
                <a:spcPts val="1400"/>
              </a:spcAft>
              <a:buNone/>
              <a:tabLst/>
              <a:defRPr sz="2000">
                <a:solidFill>
                  <a:schemeClr val="bg1"/>
                </a:solidFill>
              </a:defRPr>
            </a:lvl3pPr>
            <a:lvl4pPr marL="890588" indent="0">
              <a:spcBef>
                <a:spcPts val="0"/>
              </a:spcBef>
              <a:spcAft>
                <a:spcPts val="1400"/>
              </a:spcAft>
              <a:buNone/>
              <a:tabLst/>
              <a:defRPr sz="1800">
                <a:solidFill>
                  <a:schemeClr val="bg1"/>
                </a:solidFill>
              </a:defRPr>
            </a:lvl4pPr>
            <a:lvl5pPr marL="1093787" indent="0">
              <a:spcBef>
                <a:spcPts val="0"/>
              </a:spcBef>
              <a:spcAft>
                <a:spcPts val="1400"/>
              </a:spcAft>
              <a:buNone/>
              <a:tabLst/>
              <a:defRPr sz="1800">
                <a:solidFill>
                  <a:schemeClr val="bg1"/>
                </a:solidFill>
              </a:defRPr>
            </a:lvl5pPr>
          </a:lstStyle>
          <a:p>
            <a:pPr lvl="0"/>
            <a:r>
              <a:rPr lang="en-US"/>
              <a:t>06</a:t>
            </a:r>
          </a:p>
          <a:p>
            <a:pPr lvl="1"/>
            <a:r>
              <a:rPr lang="en-US"/>
              <a:t>Edit Master text styles</a:t>
            </a:r>
          </a:p>
          <a:p>
            <a:pPr lvl="0"/>
            <a:r>
              <a:rPr lang="en-US"/>
              <a:t>07</a:t>
            </a:r>
          </a:p>
          <a:p>
            <a:pPr lvl="1"/>
            <a:r>
              <a:rPr lang="en-US"/>
              <a:t>Edit Master text styles</a:t>
            </a:r>
          </a:p>
          <a:p>
            <a:pPr lvl="0"/>
            <a:r>
              <a:rPr lang="en-US"/>
              <a:t>08</a:t>
            </a:r>
          </a:p>
          <a:p>
            <a:pPr lvl="1"/>
            <a:r>
              <a:rPr lang="en-US"/>
              <a:t>Edit Master text styles</a:t>
            </a:r>
          </a:p>
          <a:p>
            <a:pPr lvl="0"/>
            <a:r>
              <a:rPr lang="en-US"/>
              <a:t>09</a:t>
            </a:r>
          </a:p>
          <a:p>
            <a:pPr lvl="1"/>
            <a:r>
              <a:rPr lang="en-US"/>
              <a:t>Edit Master text styles</a:t>
            </a:r>
          </a:p>
          <a:p>
            <a:pPr lvl="0"/>
            <a:r>
              <a:rPr lang="en-US"/>
              <a:t>10</a:t>
            </a:r>
          </a:p>
          <a:p>
            <a:pPr lvl="1"/>
            <a:r>
              <a:rPr lang="en-US"/>
              <a:t>Edit Master text styles</a:t>
            </a:r>
          </a:p>
        </p:txBody>
      </p:sp>
      <p:sp>
        <p:nvSpPr>
          <p:cNvPr id="10"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9"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3" name="Text Placeholder 5">
            <a:extLst>
              <a:ext uri="{FF2B5EF4-FFF2-40B4-BE49-F238E27FC236}">
                <a16:creationId xmlns:a16="http://schemas.microsoft.com/office/drawing/2014/main" id="{6BF8EDEC-5203-5C48-B742-97C828BC9515}"/>
              </a:ext>
            </a:extLst>
          </p:cNvPr>
          <p:cNvSpPr>
            <a:spLocks noGrp="1"/>
          </p:cNvSpPr>
          <p:nvPr>
            <p:ph type="body" sz="quarter" idx="2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CONTENT</a:t>
            </a:r>
          </a:p>
          <a:p>
            <a:pPr lvl="1"/>
            <a:r>
              <a:rPr lang="en-GB"/>
              <a:t>Subtitle IF NEEDED</a:t>
            </a:r>
          </a:p>
        </p:txBody>
      </p:sp>
    </p:spTree>
    <p:extLst>
      <p:ext uri="{BB962C8B-B14F-4D97-AF65-F5344CB8AC3E}">
        <p14:creationId xmlns:p14="http://schemas.microsoft.com/office/powerpoint/2010/main" val="3884195989"/>
      </p:ext>
    </p:extLst>
  </p:cSld>
  <p:clrMapOvr>
    <a:masterClrMapping/>
  </p:clrMapOvr>
  <p:extLst>
    <p:ext uri="{DCECCB84-F9BA-43D5-87BE-67443E8EF086}">
      <p15:sldGuideLst xmlns:p15="http://schemas.microsoft.com/office/powerpoint/2012/main">
        <p15:guide id="1" orient="horz" pos="41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ck without Background Image">
    <p:bg bwMode="gray">
      <p:bgPr>
        <a:solidFill>
          <a:schemeClr val="tx1"/>
        </a:soli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DC666102-C900-4643-8B75-C3C73FCFB20C}"/>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9" name="Text Placeholder 3">
            <a:extLst>
              <a:ext uri="{FF2B5EF4-FFF2-40B4-BE49-F238E27FC236}">
                <a16:creationId xmlns:a16="http://schemas.microsoft.com/office/drawing/2014/main" id="{319EE879-3431-E848-A628-7D1263EC1C1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30" name="Text Placeholder 2">
            <a:extLst>
              <a:ext uri="{FF2B5EF4-FFF2-40B4-BE49-F238E27FC236}">
                <a16:creationId xmlns:a16="http://schemas.microsoft.com/office/drawing/2014/main" id="{245FE79C-F1D0-2649-AFD6-C6F9E7F0A5B4}"/>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
        <p:nvSpPr>
          <p:cNvPr id="11" name="Title 2">
            <a:extLst>
              <a:ext uri="{FF2B5EF4-FFF2-40B4-BE49-F238E27FC236}">
                <a16:creationId xmlns:a16="http://schemas.microsoft.com/office/drawing/2014/main" id="{A86EADBA-6BB0-C745-976A-923B91C3C0F9}"/>
              </a:ext>
            </a:extLst>
          </p:cNvPr>
          <p:cNvSpPr>
            <a:spLocks noGrp="1"/>
          </p:cNvSpPr>
          <p:nvPr>
            <p:ph type="title" hasCustomPrompt="1"/>
          </p:nvPr>
        </p:nvSpPr>
        <p:spPr bwMode="gray">
          <a:xfrm>
            <a:off x="944280" y="3214717"/>
            <a:ext cx="10799999" cy="646331"/>
          </a:xfrm>
          <a:blipFill>
            <a:blip r:embed="rId2"/>
            <a:stretch>
              <a:fillRect/>
            </a:stretch>
          </a:blipFill>
        </p:spPr>
        <p:txBody>
          <a:bodyPr/>
          <a:lstStyle>
            <a:lvl1pPr>
              <a:defRPr>
                <a:solidFill>
                  <a:schemeClr val="bg1"/>
                </a:solidFill>
              </a:defRPr>
            </a:lvl1pPr>
          </a:lstStyle>
          <a:p>
            <a:r>
              <a:rPr lang="en-GB"/>
              <a:t>Title of presentation</a:t>
            </a:r>
            <a:endParaRPr lang="en-US"/>
          </a:p>
        </p:txBody>
      </p:sp>
      <p:grpSp>
        <p:nvGrpSpPr>
          <p:cNvPr id="15" name="Group 14"/>
          <p:cNvGrpSpPr/>
          <p:nvPr userDrawn="1"/>
        </p:nvGrpSpPr>
        <p:grpSpPr bwMode="gray">
          <a:xfrm>
            <a:off x="857251" y="1233488"/>
            <a:ext cx="2006600" cy="360362"/>
            <a:chOff x="857251" y="1233488"/>
            <a:chExt cx="2006600" cy="360362"/>
          </a:xfrm>
          <a:solidFill>
            <a:srgbClr val="FFFFFF"/>
          </a:solidFill>
        </p:grpSpPr>
        <p:sp>
          <p:nvSpPr>
            <p:cNvPr id="16"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7"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330342416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py Slide White">
    <p:bg bwMode="gray">
      <p:bgPr>
        <a:solidFill>
          <a:schemeClr val="tx1"/>
        </a:solidFill>
        <a:effectLst/>
      </p:bgPr>
    </p:bg>
    <p:spTree>
      <p:nvGrpSpPr>
        <p:cNvPr id="1" name=""/>
        <p:cNvGrpSpPr/>
        <p:nvPr/>
      </p:nvGrpSpPr>
      <p:grpSpPr>
        <a:xfrm>
          <a:off x="0" y="0"/>
          <a:ext cx="0" cy="0"/>
          <a:chOff x="0" y="0"/>
          <a:chExt cx="0" cy="0"/>
        </a:xfrm>
      </p:grpSpPr>
      <p:sp>
        <p:nvSpPr>
          <p:cNvPr id="12"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26" name="Text Placeholder 25">
            <a:extLst>
              <a:ext uri="{FF2B5EF4-FFF2-40B4-BE49-F238E27FC236}">
                <a16:creationId xmlns:a16="http://schemas.microsoft.com/office/drawing/2014/main" id="{AD94F51C-A8CB-D548-887C-3A93502DFDB2}"/>
              </a:ext>
            </a:extLst>
          </p:cNvPr>
          <p:cNvSpPr>
            <a:spLocks noGrp="1"/>
          </p:cNvSpPr>
          <p:nvPr>
            <p:ph type="body" sz="quarter" idx="19"/>
          </p:nvPr>
        </p:nvSpPr>
        <p:spPr bwMode="gray">
          <a:xfrm>
            <a:off x="655638" y="1531938"/>
            <a:ext cx="11096625" cy="4200525"/>
          </a:xfrm>
          <a:prstGeom prst="rect">
            <a:avLst/>
          </a:prstGeom>
        </p:spPr>
        <p:txBody>
          <a:bodyPr/>
          <a:lstStyle>
            <a:lvl1pPr marL="0" indent="0">
              <a:buNone/>
              <a:defRPr sz="2400">
                <a:solidFill>
                  <a:schemeClr val="bg1"/>
                </a:solidFill>
              </a:defRPr>
            </a:lvl1pPr>
            <a:lvl2pPr marL="0" indent="0">
              <a:buNone/>
              <a:defRPr sz="2400" b="1" i="0" u="none">
                <a:solidFill>
                  <a:schemeClr val="bg1"/>
                </a:solidFill>
              </a:defRPr>
            </a:lvl2pPr>
            <a:lvl3pPr marL="261938" indent="-261938">
              <a:buFont typeface="Arial" panose="020B0604020202020204" pitchFamily="34" charset="0"/>
              <a:buChar char="•"/>
              <a:defRPr sz="2400">
                <a:solidFill>
                  <a:schemeClr val="bg1"/>
                </a:solidFill>
              </a:defRPr>
            </a:lvl3pPr>
            <a:lvl4pPr marL="261938" indent="0">
              <a:buNone/>
              <a:defRPr sz="2400" b="1">
                <a:solidFill>
                  <a:schemeClr val="bg1"/>
                </a:solidFill>
              </a:defRPr>
            </a:lvl4pPr>
            <a:lvl5pPr marL="261938" indent="0">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5">
            <a:extLst>
              <a:ext uri="{FF2B5EF4-FFF2-40B4-BE49-F238E27FC236}">
                <a16:creationId xmlns:a16="http://schemas.microsoft.com/office/drawing/2014/main" id="{6BF8EDEC-5203-5C48-B742-97C828BC9515}"/>
              </a:ext>
            </a:extLst>
          </p:cNvPr>
          <p:cNvSpPr>
            <a:spLocks noGrp="1"/>
          </p:cNvSpPr>
          <p:nvPr>
            <p:ph type="body" sz="quarter" idx="2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Heading Here </a:t>
            </a:r>
          </a:p>
          <a:p>
            <a:pPr lvl="1"/>
            <a:r>
              <a:rPr lang="en-GB"/>
              <a:t>Subtitle</a:t>
            </a:r>
          </a:p>
        </p:txBody>
      </p:sp>
      <p:grpSp>
        <p:nvGrpSpPr>
          <p:cNvPr id="6" name="Group 5">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7"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8239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Media Slide White">
    <p:spTree>
      <p:nvGrpSpPr>
        <p:cNvPr id="1" name=""/>
        <p:cNvGrpSpPr/>
        <p:nvPr/>
      </p:nvGrpSpPr>
      <p:grpSpPr>
        <a:xfrm>
          <a:off x="0" y="0"/>
          <a:ext cx="0" cy="0"/>
          <a:chOff x="0" y="0"/>
          <a:chExt cx="0" cy="0"/>
        </a:xfrm>
      </p:grpSpPr>
      <p:sp>
        <p:nvSpPr>
          <p:cNvPr id="11"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tx1"/>
                </a:solidFill>
              </a:rPr>
              <a:pPr algn="r"/>
              <a:t>‹#›</a:t>
            </a:fld>
            <a:endParaRPr lang="en-NZ">
              <a:solidFill>
                <a:schemeClr val="tx1"/>
              </a:solidFill>
            </a:endParaRPr>
          </a:p>
        </p:txBody>
      </p:sp>
      <p:sp>
        <p:nvSpPr>
          <p:cNvPr id="15" name="Text Placeholder 5">
            <a:extLst>
              <a:ext uri="{FF2B5EF4-FFF2-40B4-BE49-F238E27FC236}">
                <a16:creationId xmlns:a16="http://schemas.microsoft.com/office/drawing/2014/main" id="{03EED598-CD87-AF4C-B383-367503529F73}"/>
              </a:ext>
            </a:extLst>
          </p:cNvPr>
          <p:cNvSpPr>
            <a:spLocks noGrp="1"/>
          </p:cNvSpPr>
          <p:nvPr>
            <p:ph type="body" sz="quarter" idx="10"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latin typeface="+mj-lt"/>
              </a:defRPr>
            </a:lvl1pPr>
            <a:lvl2pPr marL="0" indent="0">
              <a:spcBef>
                <a:spcPts val="200"/>
              </a:spcBef>
              <a:spcAft>
                <a:spcPts val="200"/>
              </a:spcAft>
              <a:buNone/>
              <a:defRPr sz="2500" cap="all" spc="0" baseline="0">
                <a:latin typeface="+mn-lt"/>
              </a:defRPr>
            </a:lvl2pPr>
          </a:lstStyle>
          <a:p>
            <a:pPr lvl="0"/>
            <a:r>
              <a:rPr lang="en-US"/>
              <a:t>TABLE / MEDIA / GRAPH / VIDEO PAGE- PLAIN BACKGROUND</a:t>
            </a:r>
          </a:p>
          <a:p>
            <a:pPr lvl="1"/>
            <a:r>
              <a:rPr lang="en-GB"/>
              <a:t>Subtitle</a:t>
            </a:r>
          </a:p>
        </p:txBody>
      </p:sp>
      <p:sp>
        <p:nvSpPr>
          <p:cNvPr id="5" name="Content Placeholder 4">
            <a:extLst>
              <a:ext uri="{FF2B5EF4-FFF2-40B4-BE49-F238E27FC236}">
                <a16:creationId xmlns:a16="http://schemas.microsoft.com/office/drawing/2014/main" id="{31AFE197-220E-D047-9FAD-B3785B1871CC}"/>
              </a:ext>
            </a:extLst>
          </p:cNvPr>
          <p:cNvSpPr>
            <a:spLocks noGrp="1"/>
          </p:cNvSpPr>
          <p:nvPr>
            <p:ph sz="quarter" idx="20"/>
          </p:nvPr>
        </p:nvSpPr>
        <p:spPr bwMode="gray">
          <a:xfrm>
            <a:off x="655251" y="2350716"/>
            <a:ext cx="11096626" cy="3670572"/>
          </a:xfrm>
          <a:prstGeom prst="rect">
            <a:avLst/>
          </a:prstGeom>
        </p:spPr>
        <p:txBody>
          <a:bodyPr/>
          <a:lstStyle>
            <a:lvl1pPr marL="0" indent="0">
              <a:buNone/>
              <a:defRPr sz="2400"/>
            </a:lvl1pPr>
            <a:lvl2pPr marL="0" indent="0">
              <a:buNone/>
              <a:defRPr sz="2400" b="1"/>
            </a:lvl2pPr>
            <a:lvl3pPr marL="261938" indent="-261938">
              <a:defRPr sz="2400"/>
            </a:lvl3pPr>
            <a:lvl4pPr marL="261938" indent="0">
              <a:buNone/>
              <a:defRPr sz="2400" b="1"/>
            </a:lvl4pPr>
            <a:lvl5pPr marL="261938" indent="0">
              <a:buNone/>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2">
            <a:extLst>
              <a:ext uri="{FF2B5EF4-FFF2-40B4-BE49-F238E27FC236}">
                <a16:creationId xmlns:a16="http://schemas.microsoft.com/office/drawing/2014/main" id="{621F664A-6E2B-CC4C-B0E6-EEC555A65429}"/>
              </a:ext>
            </a:extLst>
          </p:cNvPr>
          <p:cNvSpPr>
            <a:spLocks noGrp="1"/>
          </p:cNvSpPr>
          <p:nvPr>
            <p:ph type="body" sz="quarter" idx="17"/>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tx1"/>
                </a:solidFill>
                <a:latin typeface="+mn-lt"/>
                <a:cs typeface="Nobel-Book" panose="02000503040000020004" pitchFamily="2" charset="0"/>
              </a:defRPr>
            </a:lvl1pPr>
          </a:lstStyle>
          <a:p>
            <a:pPr lvl="0">
              <a:spcAft>
                <a:spcPts val="0"/>
              </a:spcAft>
            </a:pPr>
            <a:r>
              <a:rPr lang="en-US"/>
              <a:t>Edit Master text styles</a:t>
            </a: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tx1"/>
          </a:solidFill>
        </p:grpSpPr>
        <p:sp>
          <p:nvSpPr>
            <p:cNvPr id="8"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7814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edia Slide Black">
    <p:bg bwMode="gray">
      <p:bgPr>
        <a:solidFill>
          <a:schemeClr val="tx1"/>
        </a:solidFill>
        <a:effectLst/>
      </p:bgPr>
    </p:bg>
    <p:spTree>
      <p:nvGrpSpPr>
        <p:cNvPr id="1" name=""/>
        <p:cNvGrpSpPr/>
        <p:nvPr/>
      </p:nvGrpSpPr>
      <p:grpSpPr>
        <a:xfrm>
          <a:off x="0" y="0"/>
          <a:ext cx="0" cy="0"/>
          <a:chOff x="0" y="0"/>
          <a:chExt cx="0" cy="0"/>
        </a:xfrm>
      </p:grpSpPr>
      <p:sp>
        <p:nvSpPr>
          <p:cNvPr id="11"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5" name="Content Placeholder 4">
            <a:extLst>
              <a:ext uri="{FF2B5EF4-FFF2-40B4-BE49-F238E27FC236}">
                <a16:creationId xmlns:a16="http://schemas.microsoft.com/office/drawing/2014/main" id="{31AFE197-220E-D047-9FAD-B3785B1871CC}"/>
              </a:ext>
            </a:extLst>
          </p:cNvPr>
          <p:cNvSpPr>
            <a:spLocks noGrp="1"/>
          </p:cNvSpPr>
          <p:nvPr>
            <p:ph sz="quarter" idx="20"/>
          </p:nvPr>
        </p:nvSpPr>
        <p:spPr bwMode="gray">
          <a:xfrm>
            <a:off x="655251" y="2350716"/>
            <a:ext cx="11096626" cy="3670572"/>
          </a:xfrm>
          <a:prstGeom prst="rect">
            <a:avLst/>
          </a:prstGeom>
        </p:spPr>
        <p:txBody>
          <a:bodyPr/>
          <a:lstStyle>
            <a:lvl1pPr marL="0" indent="0">
              <a:buNone/>
              <a:defRPr sz="2400">
                <a:solidFill>
                  <a:schemeClr val="bg1"/>
                </a:solidFill>
              </a:defRPr>
            </a:lvl1pPr>
            <a:lvl2pPr marL="0" indent="0">
              <a:buNone/>
              <a:defRPr sz="2400" b="1">
                <a:solidFill>
                  <a:schemeClr val="bg1"/>
                </a:solidFill>
              </a:defRPr>
            </a:lvl2pPr>
            <a:lvl3pPr marL="261938" indent="-261938">
              <a:defRPr sz="2400">
                <a:solidFill>
                  <a:schemeClr val="bg1"/>
                </a:solidFill>
              </a:defRPr>
            </a:lvl3pPr>
            <a:lvl4pPr marL="261938" indent="0">
              <a:buNone/>
              <a:defRPr sz="2400" b="1">
                <a:solidFill>
                  <a:schemeClr val="bg1"/>
                </a:solidFill>
              </a:defRPr>
            </a:lvl4pPr>
            <a:lvl5pPr marL="261938" indent="0">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2">
            <a:extLst>
              <a:ext uri="{FF2B5EF4-FFF2-40B4-BE49-F238E27FC236}">
                <a16:creationId xmlns:a16="http://schemas.microsoft.com/office/drawing/2014/main" id="{621F664A-6E2B-CC4C-B0E6-EEC555A65429}"/>
              </a:ext>
            </a:extLst>
          </p:cNvPr>
          <p:cNvSpPr>
            <a:spLocks noGrp="1"/>
          </p:cNvSpPr>
          <p:nvPr>
            <p:ph type="body" sz="quarter" idx="17"/>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bg1"/>
                </a:solidFill>
                <a:latin typeface="+mn-lt"/>
                <a:cs typeface="Nobel-Book" panose="02000503040000020004" pitchFamily="2" charset="0"/>
              </a:defRPr>
            </a:lvl1pPr>
          </a:lstStyle>
          <a:p>
            <a:pPr lvl="0">
              <a:spcAft>
                <a:spcPts val="0"/>
              </a:spcAft>
            </a:pPr>
            <a:r>
              <a:rPr lang="en-US"/>
              <a:t>Edit Master text styles</a:t>
            </a:r>
          </a:p>
        </p:txBody>
      </p:sp>
      <p:grpSp>
        <p:nvGrpSpPr>
          <p:cNvPr id="7" name="Group 6">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8"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0" name="Text Placeholder 5">
            <a:extLst>
              <a:ext uri="{FF2B5EF4-FFF2-40B4-BE49-F238E27FC236}">
                <a16:creationId xmlns:a16="http://schemas.microsoft.com/office/drawing/2014/main" id="{6BF8EDEC-5203-5C48-B742-97C828BC9515}"/>
              </a:ext>
            </a:extLst>
          </p:cNvPr>
          <p:cNvSpPr>
            <a:spLocks noGrp="1"/>
          </p:cNvSpPr>
          <p:nvPr>
            <p:ph type="body" sz="quarter" idx="21"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TABLE / MEDIA / GRAPH / VIDEO PAGE- PLAIN BACKGROUND</a:t>
            </a:r>
          </a:p>
          <a:p>
            <a:pPr lvl="1"/>
            <a:r>
              <a:rPr lang="en-GB"/>
              <a:t>Subtitle</a:t>
            </a:r>
          </a:p>
        </p:txBody>
      </p:sp>
    </p:spTree>
    <p:extLst>
      <p:ext uri="{BB962C8B-B14F-4D97-AF65-F5344CB8AC3E}">
        <p14:creationId xmlns:p14="http://schemas.microsoft.com/office/powerpoint/2010/main" val="1305193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py Slide Black with Chart">
    <p:bg bwMode="gray">
      <p:bgPr>
        <a:solidFill>
          <a:schemeClr val="tx1"/>
        </a:solidFill>
        <a:effectLst/>
      </p:bgPr>
    </p:bg>
    <p:spTree>
      <p:nvGrpSpPr>
        <p:cNvPr id="1" name=""/>
        <p:cNvGrpSpPr/>
        <p:nvPr/>
      </p:nvGrpSpPr>
      <p:grpSpPr>
        <a:xfrm>
          <a:off x="0" y="0"/>
          <a:ext cx="0" cy="0"/>
          <a:chOff x="0" y="0"/>
          <a:chExt cx="0" cy="0"/>
        </a:xfrm>
      </p:grpSpPr>
      <p:sp>
        <p:nvSpPr>
          <p:cNvPr id="14"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11" name="Text Placeholder 25">
            <a:extLst>
              <a:ext uri="{FF2B5EF4-FFF2-40B4-BE49-F238E27FC236}">
                <a16:creationId xmlns:a16="http://schemas.microsoft.com/office/drawing/2014/main" id="{099F1B20-4D7E-5D42-BBB7-9549792561F5}"/>
              </a:ext>
            </a:extLst>
          </p:cNvPr>
          <p:cNvSpPr>
            <a:spLocks noGrp="1"/>
          </p:cNvSpPr>
          <p:nvPr>
            <p:ph type="body" sz="quarter" idx="19"/>
          </p:nvPr>
        </p:nvSpPr>
        <p:spPr bwMode="gray">
          <a:xfrm>
            <a:off x="655639" y="1531938"/>
            <a:ext cx="5412877" cy="4561358"/>
          </a:xfrm>
          <a:prstGeom prst="rect">
            <a:avLst/>
          </a:prstGeom>
        </p:spPr>
        <p:txBody>
          <a:bodyPr/>
          <a:lstStyle>
            <a:lvl1pPr marL="0" indent="0">
              <a:buNone/>
              <a:defRPr sz="2400">
                <a:solidFill>
                  <a:schemeClr val="bg1"/>
                </a:solidFill>
              </a:defRPr>
            </a:lvl1pPr>
            <a:lvl2pPr marL="0" indent="0">
              <a:buNone/>
              <a:defRPr sz="2400" b="1">
                <a:solidFill>
                  <a:schemeClr val="bg1"/>
                </a:solidFill>
              </a:defRPr>
            </a:lvl2pPr>
            <a:lvl3pPr marL="261938" indent="-261938">
              <a:defRPr sz="2400">
                <a:solidFill>
                  <a:schemeClr val="bg1"/>
                </a:solidFill>
              </a:defRPr>
            </a:lvl3pPr>
            <a:lvl4pPr marL="261938" indent="0">
              <a:buFontTx/>
              <a:buNone/>
              <a:defRPr sz="2400" b="1" i="0">
                <a:solidFill>
                  <a:schemeClr val="bg1"/>
                </a:solidFill>
              </a:defRPr>
            </a:lvl4pPr>
            <a:lvl5pPr marL="261938" indent="0">
              <a:buFontTx/>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hart Placeholder 2">
            <a:extLst>
              <a:ext uri="{FF2B5EF4-FFF2-40B4-BE49-F238E27FC236}">
                <a16:creationId xmlns:a16="http://schemas.microsoft.com/office/drawing/2014/main" id="{0D8E55BB-C542-4347-8A8D-8CF3E93D68B9}"/>
              </a:ext>
            </a:extLst>
          </p:cNvPr>
          <p:cNvSpPr>
            <a:spLocks noGrp="1"/>
          </p:cNvSpPr>
          <p:nvPr>
            <p:ph type="chart" sz="quarter" idx="21"/>
          </p:nvPr>
        </p:nvSpPr>
        <p:spPr bwMode="gray">
          <a:xfrm>
            <a:off x="6329362" y="1531938"/>
            <a:ext cx="5403353" cy="4561358"/>
          </a:xfrm>
          <a:prstGeom prst="rect">
            <a:avLst/>
          </a:prstGeom>
        </p:spPr>
        <p:txBody>
          <a:bodyPr/>
          <a:lstStyle>
            <a:lvl1pPr marL="0" indent="0">
              <a:buNone/>
              <a:defRPr sz="2400">
                <a:solidFill>
                  <a:schemeClr val="bg1"/>
                </a:solidFill>
              </a:defRPr>
            </a:lvl1pPr>
          </a:lstStyle>
          <a:p>
            <a:endParaRPr lang="en-US"/>
          </a:p>
        </p:txBody>
      </p:sp>
      <p:grpSp>
        <p:nvGrpSpPr>
          <p:cNvPr id="6" name="Group 5">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7"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9" name="Text Placeholder 5">
            <a:extLst>
              <a:ext uri="{FF2B5EF4-FFF2-40B4-BE49-F238E27FC236}">
                <a16:creationId xmlns:a16="http://schemas.microsoft.com/office/drawing/2014/main" id="{6BF8EDEC-5203-5C48-B742-97C828BC9515}"/>
              </a:ext>
            </a:extLst>
          </p:cNvPr>
          <p:cNvSpPr>
            <a:spLocks noGrp="1"/>
          </p:cNvSpPr>
          <p:nvPr>
            <p:ph type="body" sz="quarter" idx="22"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PIE CHART</a:t>
            </a:r>
          </a:p>
          <a:p>
            <a:pPr lvl="1"/>
            <a:r>
              <a:rPr lang="en-GB"/>
              <a:t>Subtitle</a:t>
            </a:r>
          </a:p>
        </p:txBody>
      </p:sp>
    </p:spTree>
    <p:extLst>
      <p:ext uri="{BB962C8B-B14F-4D97-AF65-F5344CB8AC3E}">
        <p14:creationId xmlns:p14="http://schemas.microsoft.com/office/powerpoint/2010/main" val="152233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py &amp; Image Black">
    <p:bg bwMode="gray">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1"/>
          </p:nvPr>
        </p:nvSpPr>
        <p:spPr bwMode="gray">
          <a:xfrm>
            <a:off x="6097200" y="0"/>
            <a:ext cx="6094800" cy="6858000"/>
          </a:xfrm>
          <a:prstGeom prst="rect">
            <a:avLst/>
          </a:prstGeom>
        </p:spPr>
        <p:txBody>
          <a:bodyPr/>
          <a:lstStyle>
            <a:lvl1pPr marL="0" indent="0">
              <a:lnSpc>
                <a:spcPct val="100000"/>
              </a:lnSpc>
              <a:spcBef>
                <a:spcPts val="1000"/>
              </a:spcBef>
              <a:buNone/>
              <a:defRPr sz="2400">
                <a:solidFill>
                  <a:schemeClr val="bg1"/>
                </a:solidFill>
              </a:defRPr>
            </a:lvl1pPr>
          </a:lstStyle>
          <a:p>
            <a:endParaRPr lang="en-GB"/>
          </a:p>
        </p:txBody>
      </p:sp>
      <p:sp>
        <p:nvSpPr>
          <p:cNvPr id="12"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18" name="Text Placeholder 25">
            <a:extLst>
              <a:ext uri="{FF2B5EF4-FFF2-40B4-BE49-F238E27FC236}">
                <a16:creationId xmlns:a16="http://schemas.microsoft.com/office/drawing/2014/main" id="{7137F553-972F-1847-912C-0BCDF63F15A6}"/>
              </a:ext>
            </a:extLst>
          </p:cNvPr>
          <p:cNvSpPr>
            <a:spLocks noGrp="1"/>
          </p:cNvSpPr>
          <p:nvPr>
            <p:ph type="body" sz="quarter" idx="19"/>
          </p:nvPr>
        </p:nvSpPr>
        <p:spPr bwMode="gray">
          <a:xfrm>
            <a:off x="655640" y="1533600"/>
            <a:ext cx="5112568" cy="4680520"/>
          </a:xfrm>
          <a:prstGeom prst="rect">
            <a:avLst/>
          </a:prstGeom>
        </p:spPr>
        <p:txBody>
          <a:bodyPr/>
          <a:lstStyle>
            <a:lvl1pPr marL="0" indent="0">
              <a:buNone/>
              <a:defRPr sz="2400">
                <a:solidFill>
                  <a:schemeClr val="bg1"/>
                </a:solidFill>
              </a:defRPr>
            </a:lvl1pPr>
            <a:lvl2pPr marL="0" indent="0">
              <a:buNone/>
              <a:defRPr sz="2400" b="1">
                <a:solidFill>
                  <a:schemeClr val="bg1"/>
                </a:solidFill>
              </a:defRPr>
            </a:lvl2pPr>
            <a:lvl3pPr marL="261938" indent="-261938">
              <a:defRPr sz="2400">
                <a:solidFill>
                  <a:schemeClr val="bg1"/>
                </a:solidFill>
              </a:defRPr>
            </a:lvl3pPr>
            <a:lvl4pPr marL="261938" indent="0">
              <a:buNone/>
              <a:defRPr sz="2400" b="1">
                <a:solidFill>
                  <a:schemeClr val="bg1"/>
                </a:solidFill>
              </a:defRPr>
            </a:lvl4pPr>
            <a:lvl5pPr marL="261938" indent="0">
              <a:buNone/>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6" name="Group 5">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7"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9" name="Text Placeholder 5">
            <a:extLst>
              <a:ext uri="{FF2B5EF4-FFF2-40B4-BE49-F238E27FC236}">
                <a16:creationId xmlns:a16="http://schemas.microsoft.com/office/drawing/2014/main" id="{6BF8EDEC-5203-5C48-B742-97C828BC9515}"/>
              </a:ext>
            </a:extLst>
          </p:cNvPr>
          <p:cNvSpPr>
            <a:spLocks noGrp="1"/>
          </p:cNvSpPr>
          <p:nvPr>
            <p:ph type="body" sz="quarter" idx="22"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COPY AND IMAGE</a:t>
            </a:r>
          </a:p>
          <a:p>
            <a:pPr lvl="1"/>
            <a:r>
              <a:rPr lang="en-GB"/>
              <a:t>Subtitle</a:t>
            </a:r>
          </a:p>
        </p:txBody>
      </p:sp>
    </p:spTree>
    <p:extLst>
      <p:ext uri="{BB962C8B-B14F-4D97-AF65-F5344CB8AC3E}">
        <p14:creationId xmlns:p14="http://schemas.microsoft.com/office/powerpoint/2010/main" val="538730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3 Images Slide Black">
    <p:bg bwMode="gray">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7A2FC3F-1AA1-7E4A-86DA-0916AB2A0A15}"/>
              </a:ext>
            </a:extLst>
          </p:cNvPr>
          <p:cNvCxnSpPr/>
          <p:nvPr userDrawn="1"/>
        </p:nvCxnSpPr>
        <p:spPr bwMode="gray">
          <a:xfrm>
            <a:off x="4220269" y="2492896"/>
            <a:ext cx="0" cy="225856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47FCD31-94E8-5641-967A-0F1F74F23547}"/>
              </a:ext>
            </a:extLst>
          </p:cNvPr>
          <p:cNvCxnSpPr/>
          <p:nvPr userDrawn="1"/>
        </p:nvCxnSpPr>
        <p:spPr bwMode="gray">
          <a:xfrm>
            <a:off x="8122183" y="2492896"/>
            <a:ext cx="0" cy="225856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32E4CC73-287C-954B-B312-783D55B94130}"/>
              </a:ext>
            </a:extLst>
          </p:cNvPr>
          <p:cNvSpPr>
            <a:spLocks noGrp="1"/>
          </p:cNvSpPr>
          <p:nvPr>
            <p:ph type="body" sz="quarter" idx="17" hasCustomPrompt="1"/>
          </p:nvPr>
        </p:nvSpPr>
        <p:spPr bwMode="gray">
          <a:xfrm>
            <a:off x="623393" y="4869160"/>
            <a:ext cx="3291839" cy="1152128"/>
          </a:xfrm>
          <a:prstGeom prst="rect">
            <a:avLst/>
          </a:prstGeom>
        </p:spPr>
        <p:txBody>
          <a:bodyPr/>
          <a:lstStyle>
            <a:lvl1pPr marL="171450" indent="-1714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28" name="Text Placeholder 2">
            <a:extLst>
              <a:ext uri="{FF2B5EF4-FFF2-40B4-BE49-F238E27FC236}">
                <a16:creationId xmlns:a16="http://schemas.microsoft.com/office/drawing/2014/main" id="{476E75B4-F8DF-584B-88DA-8A46A2F6E2DC}"/>
              </a:ext>
            </a:extLst>
          </p:cNvPr>
          <p:cNvSpPr>
            <a:spLocks noGrp="1"/>
          </p:cNvSpPr>
          <p:nvPr>
            <p:ph type="body" sz="quarter" idx="18" hasCustomPrompt="1"/>
          </p:nvPr>
        </p:nvSpPr>
        <p:spPr bwMode="gray">
          <a:xfrm>
            <a:off x="4525306" y="4869160"/>
            <a:ext cx="3291840" cy="1152128"/>
          </a:xfrm>
          <a:prstGeom prst="rect">
            <a:avLst/>
          </a:prstGeom>
        </p:spPr>
        <p:txBody>
          <a:bodyPr/>
          <a:lstStyle>
            <a:lvl1pPr marL="230188" marR="0" indent="-23018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chemeClr val="bg1"/>
                </a:solidFill>
                <a:latin typeface="+mn-lt"/>
                <a:ea typeface="ＭＳ Ｐゴシック" panose="020B0600070205080204" pitchFamily="50" charset="-128"/>
                <a:cs typeface="Nobel-Book" panose="02000503040000020004" pitchFamily="2" charset="0"/>
              </a:defRPr>
            </a:lvl1pPr>
            <a:lvl2pPr marL="5746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2pPr>
            <a:lvl3pPr marL="10318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ja-JP"/>
              <a:t>Editable body </a:t>
            </a:r>
          </a:p>
        </p:txBody>
      </p:sp>
      <p:sp>
        <p:nvSpPr>
          <p:cNvPr id="29" name="Text Placeholder 2">
            <a:extLst>
              <a:ext uri="{FF2B5EF4-FFF2-40B4-BE49-F238E27FC236}">
                <a16:creationId xmlns:a16="http://schemas.microsoft.com/office/drawing/2014/main" id="{D4F3FF9C-9BCE-B948-B6EB-F40A5DA1C4F9}"/>
              </a:ext>
            </a:extLst>
          </p:cNvPr>
          <p:cNvSpPr>
            <a:spLocks noGrp="1"/>
          </p:cNvSpPr>
          <p:nvPr>
            <p:ph type="body" sz="quarter" idx="19" hasCustomPrompt="1"/>
          </p:nvPr>
        </p:nvSpPr>
        <p:spPr bwMode="gray">
          <a:xfrm>
            <a:off x="8427220" y="4869160"/>
            <a:ext cx="3291959" cy="1152128"/>
          </a:xfrm>
          <a:prstGeom prst="rect">
            <a:avLst/>
          </a:prstGeom>
        </p:spPr>
        <p:txBody>
          <a:bodyPr/>
          <a:lstStyle>
            <a:lvl1pPr marL="285750" indent="-2857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35" name="Picture Placeholder 2">
            <a:extLst>
              <a:ext uri="{FF2B5EF4-FFF2-40B4-BE49-F238E27FC236}">
                <a16:creationId xmlns:a16="http://schemas.microsoft.com/office/drawing/2014/main" id="{F7ACD4B6-D512-AB46-A9B1-4EE99EF0396B}"/>
              </a:ext>
            </a:extLst>
          </p:cNvPr>
          <p:cNvSpPr>
            <a:spLocks noGrp="1"/>
          </p:cNvSpPr>
          <p:nvPr>
            <p:ph type="pic" sz="quarter" idx="22"/>
          </p:nvPr>
        </p:nvSpPr>
        <p:spPr bwMode="gray">
          <a:xfrm>
            <a:off x="8427222" y="2527476"/>
            <a:ext cx="3291840" cy="2160000"/>
          </a:xfrm>
          <a:prstGeom prst="rect">
            <a:avLst/>
          </a:prstGeom>
        </p:spPr>
        <p:txBody>
          <a:bodyPr/>
          <a:lstStyle>
            <a:lvl1pPr marL="0" indent="0">
              <a:lnSpc>
                <a:spcPct val="100000"/>
              </a:lnSpc>
              <a:spcBef>
                <a:spcPts val="1000"/>
              </a:spcBef>
              <a:buNone/>
              <a:defRPr sz="1600">
                <a:solidFill>
                  <a:schemeClr val="bg1"/>
                </a:solidFill>
                <a:latin typeface="+mn-lt"/>
                <a:cs typeface="Nobel-Book" panose="02000503040000020004" pitchFamily="2" charset="0"/>
              </a:defRPr>
            </a:lvl1pPr>
          </a:lstStyle>
          <a:p>
            <a:endParaRPr lang="en-US"/>
          </a:p>
        </p:txBody>
      </p:sp>
      <p:sp>
        <p:nvSpPr>
          <p:cNvPr id="36" name="Picture Placeholder 2">
            <a:extLst>
              <a:ext uri="{FF2B5EF4-FFF2-40B4-BE49-F238E27FC236}">
                <a16:creationId xmlns:a16="http://schemas.microsoft.com/office/drawing/2014/main" id="{542FE710-84C7-8945-AE77-F8FFB830AE65}"/>
              </a:ext>
            </a:extLst>
          </p:cNvPr>
          <p:cNvSpPr>
            <a:spLocks noGrp="1"/>
          </p:cNvSpPr>
          <p:nvPr>
            <p:ph type="pic" sz="quarter" idx="23"/>
          </p:nvPr>
        </p:nvSpPr>
        <p:spPr bwMode="gray">
          <a:xfrm>
            <a:off x="4525306" y="2527476"/>
            <a:ext cx="3291840" cy="2160000"/>
          </a:xfrm>
          <a:prstGeom prst="rect">
            <a:avLst/>
          </a:prstGeom>
        </p:spPr>
        <p:txBody>
          <a:bodyPr/>
          <a:lstStyle>
            <a:lvl1pPr marL="0" indent="0">
              <a:lnSpc>
                <a:spcPct val="100000"/>
              </a:lnSpc>
              <a:spcBef>
                <a:spcPts val="1000"/>
              </a:spcBef>
              <a:buNone/>
              <a:defRPr sz="1600">
                <a:solidFill>
                  <a:schemeClr val="bg1"/>
                </a:solidFill>
                <a:latin typeface="+mn-lt"/>
                <a:cs typeface="Nobel-Book" panose="02000503040000020004" pitchFamily="2" charset="0"/>
              </a:defRPr>
            </a:lvl1pPr>
          </a:lstStyle>
          <a:p>
            <a:endParaRPr lang="en-US"/>
          </a:p>
        </p:txBody>
      </p:sp>
      <p:sp>
        <p:nvSpPr>
          <p:cNvPr id="37" name="Picture Placeholder 2">
            <a:extLst>
              <a:ext uri="{FF2B5EF4-FFF2-40B4-BE49-F238E27FC236}">
                <a16:creationId xmlns:a16="http://schemas.microsoft.com/office/drawing/2014/main" id="{D19EB222-2F3F-5B48-8289-BDA45ADA5E08}"/>
              </a:ext>
            </a:extLst>
          </p:cNvPr>
          <p:cNvSpPr>
            <a:spLocks noGrp="1"/>
          </p:cNvSpPr>
          <p:nvPr>
            <p:ph type="pic" sz="quarter" idx="24"/>
          </p:nvPr>
        </p:nvSpPr>
        <p:spPr bwMode="gray">
          <a:xfrm>
            <a:off x="623392" y="2526937"/>
            <a:ext cx="3291840" cy="2160000"/>
          </a:xfrm>
          <a:prstGeom prst="rect">
            <a:avLst/>
          </a:prstGeom>
        </p:spPr>
        <p:txBody>
          <a:bodyPr/>
          <a:lstStyle>
            <a:lvl1pPr marL="0" indent="0">
              <a:lnSpc>
                <a:spcPct val="100000"/>
              </a:lnSpc>
              <a:spcBef>
                <a:spcPts val="1000"/>
              </a:spcBef>
              <a:buNone/>
              <a:defRPr sz="1600">
                <a:solidFill>
                  <a:schemeClr val="bg1"/>
                </a:solidFill>
                <a:latin typeface="+mn-lt"/>
                <a:cs typeface="Nobel-Book" panose="02000503040000020004" pitchFamily="2" charset="0"/>
              </a:defRPr>
            </a:lvl1pPr>
          </a:lstStyle>
          <a:p>
            <a:endParaRPr lang="en-US"/>
          </a:p>
        </p:txBody>
      </p:sp>
      <p:sp>
        <p:nvSpPr>
          <p:cNvPr id="19"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14" name="Text Placeholder 2">
            <a:extLst>
              <a:ext uri="{FF2B5EF4-FFF2-40B4-BE49-F238E27FC236}">
                <a16:creationId xmlns:a16="http://schemas.microsoft.com/office/drawing/2014/main" id="{621F664A-6E2B-CC4C-B0E6-EEC555A65429}"/>
              </a:ext>
            </a:extLst>
          </p:cNvPr>
          <p:cNvSpPr>
            <a:spLocks noGrp="1"/>
          </p:cNvSpPr>
          <p:nvPr>
            <p:ph type="body" sz="quarter" idx="25"/>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bg1"/>
                </a:solidFill>
                <a:latin typeface="+mn-lt"/>
                <a:cs typeface="Nobel-Book" panose="02000503040000020004" pitchFamily="2" charset="0"/>
              </a:defRPr>
            </a:lvl1pPr>
          </a:lstStyle>
          <a:p>
            <a:pPr lvl="0">
              <a:spcAft>
                <a:spcPts val="0"/>
              </a:spcAft>
            </a:pPr>
            <a:r>
              <a:rPr lang="en-US"/>
              <a:t>Edit Master text styles</a:t>
            </a:r>
          </a:p>
        </p:txBody>
      </p:sp>
      <p:grpSp>
        <p:nvGrpSpPr>
          <p:cNvPr id="13" name="Group 12">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15"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6"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8" name="Text Placeholder 5">
            <a:extLst>
              <a:ext uri="{FF2B5EF4-FFF2-40B4-BE49-F238E27FC236}">
                <a16:creationId xmlns:a16="http://schemas.microsoft.com/office/drawing/2014/main" id="{6BF8EDEC-5203-5C48-B742-97C828BC9515}"/>
              </a:ext>
            </a:extLst>
          </p:cNvPr>
          <p:cNvSpPr>
            <a:spLocks noGrp="1"/>
          </p:cNvSpPr>
          <p:nvPr>
            <p:ph type="body" sz="quarter" idx="26"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en-GB"/>
              <a:t>TITLE</a:t>
            </a:r>
            <a:r>
              <a:rPr lang="en-NZ"/>
              <a:t>–MULTIPLE IMAGES &amp; COPY</a:t>
            </a:r>
            <a:endParaRPr lang="en-GB"/>
          </a:p>
          <a:p>
            <a:pPr lvl="1"/>
            <a:r>
              <a:rPr lang="en-GB"/>
              <a:t>Subtitle</a:t>
            </a:r>
          </a:p>
        </p:txBody>
      </p:sp>
    </p:spTree>
    <p:extLst>
      <p:ext uri="{BB962C8B-B14F-4D97-AF65-F5344CB8AC3E}">
        <p14:creationId xmlns:p14="http://schemas.microsoft.com/office/powerpoint/2010/main" val="3422645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low Slide Black">
    <p:bg bwMode="black">
      <p:bgPr>
        <a:solidFill>
          <a:schemeClr val="tx1"/>
        </a:solidFill>
        <a:effectLst/>
      </p:bgPr>
    </p:bg>
    <p:spTree>
      <p:nvGrpSpPr>
        <p:cNvPr id="1" name=""/>
        <p:cNvGrpSpPr/>
        <p:nvPr/>
      </p:nvGrpSpPr>
      <p:grpSpPr>
        <a:xfrm>
          <a:off x="0" y="0"/>
          <a:ext cx="0" cy="0"/>
          <a:chOff x="0" y="0"/>
          <a:chExt cx="0" cy="0"/>
        </a:xfrm>
      </p:grpSpPr>
      <p:sp>
        <p:nvSpPr>
          <p:cNvPr id="27" name="Text Placeholder 2">
            <a:extLst>
              <a:ext uri="{FF2B5EF4-FFF2-40B4-BE49-F238E27FC236}">
                <a16:creationId xmlns:a16="http://schemas.microsoft.com/office/drawing/2014/main" id="{32E4CC73-287C-954B-B312-783D55B94130}"/>
              </a:ext>
            </a:extLst>
          </p:cNvPr>
          <p:cNvSpPr>
            <a:spLocks noGrp="1"/>
          </p:cNvSpPr>
          <p:nvPr>
            <p:ph type="body" sz="quarter" idx="17" hasCustomPrompt="1"/>
          </p:nvPr>
        </p:nvSpPr>
        <p:spPr bwMode="gray">
          <a:xfrm>
            <a:off x="623393" y="4869160"/>
            <a:ext cx="3291839" cy="1152128"/>
          </a:xfrm>
          <a:prstGeom prst="rect">
            <a:avLst/>
          </a:prstGeom>
        </p:spPr>
        <p:txBody>
          <a:bodyPr/>
          <a:lstStyle>
            <a:lvl1pPr marL="171450" indent="-1714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28" name="Text Placeholder 2">
            <a:extLst>
              <a:ext uri="{FF2B5EF4-FFF2-40B4-BE49-F238E27FC236}">
                <a16:creationId xmlns:a16="http://schemas.microsoft.com/office/drawing/2014/main" id="{476E75B4-F8DF-584B-88DA-8A46A2F6E2DC}"/>
              </a:ext>
            </a:extLst>
          </p:cNvPr>
          <p:cNvSpPr>
            <a:spLocks noGrp="1"/>
          </p:cNvSpPr>
          <p:nvPr>
            <p:ph type="body" sz="quarter" idx="25" hasCustomPrompt="1"/>
          </p:nvPr>
        </p:nvSpPr>
        <p:spPr bwMode="gray">
          <a:xfrm>
            <a:off x="4525306" y="4869160"/>
            <a:ext cx="3291840" cy="1152128"/>
          </a:xfrm>
          <a:prstGeom prst="rect">
            <a:avLst/>
          </a:prstGeom>
        </p:spPr>
        <p:txBody>
          <a:bodyPr/>
          <a:lstStyle>
            <a:lvl1pPr marL="230188" marR="0" indent="-23018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chemeClr val="bg1"/>
                </a:solidFill>
                <a:latin typeface="+mn-lt"/>
                <a:ea typeface="ＭＳ Ｐゴシック" panose="020B0600070205080204" pitchFamily="50" charset="-128"/>
                <a:cs typeface="Nobel-Book" panose="02000503040000020004" pitchFamily="2" charset="0"/>
              </a:defRPr>
            </a:lvl1pPr>
            <a:lvl2pPr marL="5746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2pPr>
            <a:lvl3pPr marL="1031875" marR="0"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ja-JP"/>
              <a:t>Editable body </a:t>
            </a:r>
          </a:p>
        </p:txBody>
      </p:sp>
      <p:sp>
        <p:nvSpPr>
          <p:cNvPr id="29" name="Text Placeholder 2">
            <a:extLst>
              <a:ext uri="{FF2B5EF4-FFF2-40B4-BE49-F238E27FC236}">
                <a16:creationId xmlns:a16="http://schemas.microsoft.com/office/drawing/2014/main" id="{D4F3FF9C-9BCE-B948-B6EB-F40A5DA1C4F9}"/>
              </a:ext>
            </a:extLst>
          </p:cNvPr>
          <p:cNvSpPr>
            <a:spLocks noGrp="1"/>
          </p:cNvSpPr>
          <p:nvPr>
            <p:ph type="body" sz="quarter" idx="26" hasCustomPrompt="1"/>
          </p:nvPr>
        </p:nvSpPr>
        <p:spPr bwMode="gray">
          <a:xfrm>
            <a:off x="8427220" y="4869160"/>
            <a:ext cx="3291959" cy="1152128"/>
          </a:xfrm>
          <a:prstGeom prst="rect">
            <a:avLst/>
          </a:prstGeom>
        </p:spPr>
        <p:txBody>
          <a:bodyPr/>
          <a:lstStyle>
            <a:lvl1pPr marL="285750" indent="-285750">
              <a:lnSpc>
                <a:spcPct val="100000"/>
              </a:lnSpc>
              <a:spcBef>
                <a:spcPts val="1000"/>
              </a:spcBef>
              <a:buFont typeface="Arial" panose="020B0604020202020204" pitchFamily="34" charset="0"/>
              <a:buChar char="•"/>
              <a:defRPr sz="2000">
                <a:solidFill>
                  <a:schemeClr val="bg1"/>
                </a:solidFill>
                <a:latin typeface="+mn-lt"/>
                <a:ea typeface="ＭＳ Ｐゴシック" panose="020B0600070205080204" pitchFamily="50" charset="-128"/>
                <a:cs typeface="Nobel-Book" panose="02000503040000020004" pitchFamily="2" charset="0"/>
              </a:defRPr>
            </a:lvl1pPr>
            <a:lvl2pPr marL="400050" indent="-157163">
              <a:spcBef>
                <a:spcPts val="900"/>
              </a:spcBef>
              <a:tabLst/>
              <a:defRPr sz="1100">
                <a:solidFill>
                  <a:schemeClr val="bg1"/>
                </a:solidFill>
              </a:defRPr>
            </a:lvl2pPr>
            <a:lvl3pPr marL="744538" indent="-150813">
              <a:spcBef>
                <a:spcPts val="900"/>
              </a:spcBef>
              <a:tabLst/>
              <a:defRPr sz="900">
                <a:solidFill>
                  <a:schemeClr val="bg1"/>
                </a:solidFill>
              </a:defRPr>
            </a:lvl3pPr>
            <a:lvl4pPr marL="1093788" indent="-203200">
              <a:spcBef>
                <a:spcPts val="900"/>
              </a:spcBef>
              <a:tabLst/>
              <a:defRPr sz="1600">
                <a:solidFill>
                  <a:schemeClr val="bg1"/>
                </a:solidFill>
              </a:defRPr>
            </a:lvl4pPr>
            <a:lvl5pPr marL="1323975" indent="-230188">
              <a:spcBef>
                <a:spcPts val="900"/>
              </a:spcBef>
              <a:tabLst/>
              <a:defRPr sz="1600">
                <a:solidFill>
                  <a:schemeClr val="bg1"/>
                </a:solidFill>
              </a:defRPr>
            </a:lvl5pPr>
          </a:lstStyle>
          <a:p>
            <a:pPr lvl="0"/>
            <a:r>
              <a:rPr lang="en-US" altLang="ja-JP"/>
              <a:t>Editable body </a:t>
            </a:r>
          </a:p>
        </p:txBody>
      </p:sp>
      <p:sp>
        <p:nvSpPr>
          <p:cNvPr id="30" name="SmartArt Placeholder 7"/>
          <p:cNvSpPr>
            <a:spLocks noGrp="1"/>
          </p:cNvSpPr>
          <p:nvPr>
            <p:ph type="dgm" sz="quarter" idx="27"/>
          </p:nvPr>
        </p:nvSpPr>
        <p:spPr bwMode="gray">
          <a:xfrm>
            <a:off x="623888" y="2636838"/>
            <a:ext cx="11095037" cy="1800225"/>
          </a:xfrm>
          <a:prstGeom prst="rect">
            <a:avLst/>
          </a:prstGeom>
        </p:spPr>
        <p:txBody>
          <a:bodyPr/>
          <a:lstStyle>
            <a:lvl1pPr marL="0" indent="0">
              <a:lnSpc>
                <a:spcPct val="100000"/>
              </a:lnSpc>
              <a:spcBef>
                <a:spcPts val="1000"/>
              </a:spcBef>
              <a:buNone/>
              <a:defRPr sz="1600">
                <a:solidFill>
                  <a:schemeClr val="bg1"/>
                </a:solidFill>
              </a:defRPr>
            </a:lvl1pPr>
          </a:lstStyle>
          <a:p>
            <a:endParaRPr lang="en-GB"/>
          </a:p>
        </p:txBody>
      </p:sp>
      <p:sp>
        <p:nvSpPr>
          <p:cNvPr id="14"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sp>
        <p:nvSpPr>
          <p:cNvPr id="9" name="Text Placeholder 2">
            <a:extLst>
              <a:ext uri="{FF2B5EF4-FFF2-40B4-BE49-F238E27FC236}">
                <a16:creationId xmlns:a16="http://schemas.microsoft.com/office/drawing/2014/main" id="{621F664A-6E2B-CC4C-B0E6-EEC555A65429}"/>
              </a:ext>
            </a:extLst>
          </p:cNvPr>
          <p:cNvSpPr>
            <a:spLocks noGrp="1"/>
          </p:cNvSpPr>
          <p:nvPr>
            <p:ph type="body" sz="quarter" idx="28"/>
          </p:nvPr>
        </p:nvSpPr>
        <p:spPr bwMode="gray">
          <a:xfrm>
            <a:off x="655251" y="1412776"/>
            <a:ext cx="11096625" cy="864096"/>
          </a:xfrm>
          <a:prstGeom prst="rect">
            <a:avLst/>
          </a:prstGeom>
        </p:spPr>
        <p:txBody>
          <a:bodyPr anchor="ctr"/>
          <a:lstStyle>
            <a:lvl1pPr marL="0" indent="0">
              <a:lnSpc>
                <a:spcPct val="100000"/>
              </a:lnSpc>
              <a:spcBef>
                <a:spcPts val="1000"/>
              </a:spcBef>
              <a:buNone/>
              <a:defRPr lang="en-US" sz="2800" dirty="0">
                <a:solidFill>
                  <a:schemeClr val="bg1"/>
                </a:solidFill>
                <a:latin typeface="+mn-lt"/>
                <a:cs typeface="Nobel-Book" panose="02000503040000020004" pitchFamily="2" charset="0"/>
              </a:defRPr>
            </a:lvl1pPr>
          </a:lstStyle>
          <a:p>
            <a:pPr lvl="0">
              <a:spcAft>
                <a:spcPts val="0"/>
              </a:spcAft>
            </a:pPr>
            <a:r>
              <a:rPr lang="en-US"/>
              <a:t>Edit Master text styles</a:t>
            </a:r>
          </a:p>
        </p:txBody>
      </p:sp>
      <p:grpSp>
        <p:nvGrpSpPr>
          <p:cNvPr id="10" name="Group 9">
            <a:extLst>
              <a:ext uri="{FF2B5EF4-FFF2-40B4-BE49-F238E27FC236}">
                <a16:creationId xmlns:a16="http://schemas.microsoft.com/office/drawing/2014/main" id="{B89621A6-35F4-F441-AE0A-AA39FFB8A32C}"/>
              </a:ext>
            </a:extLst>
          </p:cNvPr>
          <p:cNvGrpSpPr/>
          <p:nvPr userDrawn="1"/>
        </p:nvGrpSpPr>
        <p:grpSpPr bwMode="gray">
          <a:xfrm>
            <a:off x="539305" y="6391929"/>
            <a:ext cx="1092199" cy="196850"/>
            <a:chOff x="857251" y="1233488"/>
            <a:chExt cx="2006600" cy="360362"/>
          </a:xfrm>
          <a:solidFill>
            <a:schemeClr val="bg1"/>
          </a:solidFill>
        </p:grpSpPr>
        <p:sp>
          <p:nvSpPr>
            <p:cNvPr id="11" name="Freeform 5">
              <a:extLst>
                <a:ext uri="{FF2B5EF4-FFF2-40B4-BE49-F238E27FC236}">
                  <a16:creationId xmlns:a16="http://schemas.microsoft.com/office/drawing/2014/main" id="{8C05677E-BA60-AF44-B673-A87B99D4B496}"/>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78B97C82-686A-2249-AF54-53C69D9D1A9B}"/>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13" name="Text Placeholder 5">
            <a:extLst>
              <a:ext uri="{FF2B5EF4-FFF2-40B4-BE49-F238E27FC236}">
                <a16:creationId xmlns:a16="http://schemas.microsoft.com/office/drawing/2014/main" id="{6BF8EDEC-5203-5C48-B742-97C828BC9515}"/>
              </a:ext>
            </a:extLst>
          </p:cNvPr>
          <p:cNvSpPr>
            <a:spLocks noGrp="1"/>
          </p:cNvSpPr>
          <p:nvPr>
            <p:ph type="body" sz="quarter" idx="29" hasCustomPrompt="1"/>
          </p:nvPr>
        </p:nvSpPr>
        <p:spPr bwMode="gray">
          <a:xfrm>
            <a:off x="570049" y="404664"/>
            <a:ext cx="11181828" cy="877676"/>
          </a:xfrm>
          <a:prstGeom prst="rect">
            <a:avLst/>
          </a:prstGeom>
          <a:blipFill>
            <a:blip r:embed="rId2"/>
            <a:stretch>
              <a:fillRect/>
            </a:stretch>
          </a:blipFill>
        </p:spPr>
        <p:txBody>
          <a:bodyPr wrap="square" lIns="198000" anchor="ctr" anchorCtr="0">
            <a:spAutoFit/>
          </a:bodyPr>
          <a:lstStyle>
            <a:lvl1pPr marL="0" indent="0">
              <a:spcBef>
                <a:spcPts val="200"/>
              </a:spcBef>
              <a:spcAft>
                <a:spcPts val="200"/>
              </a:spcAft>
              <a:buNone/>
              <a:defRPr sz="2800" cap="all" baseline="0">
                <a:solidFill>
                  <a:schemeClr val="bg1"/>
                </a:solidFill>
                <a:latin typeface="+mj-lt"/>
              </a:defRPr>
            </a:lvl1pPr>
            <a:lvl2pPr marL="0" indent="0">
              <a:spcBef>
                <a:spcPts val="200"/>
              </a:spcBef>
              <a:spcAft>
                <a:spcPts val="200"/>
              </a:spcAft>
              <a:buNone/>
              <a:defRPr sz="2500" cap="all" spc="0" baseline="0">
                <a:solidFill>
                  <a:schemeClr val="bg1"/>
                </a:solidFill>
                <a:latin typeface="+mn-lt"/>
              </a:defRPr>
            </a:lvl2pPr>
          </a:lstStyle>
          <a:p>
            <a:pPr lvl="0"/>
            <a:r>
              <a:rPr lang="fr-FR"/>
              <a:t>HEADING COPY &amp; CHART</a:t>
            </a:r>
            <a:endParaRPr lang="en-GB"/>
          </a:p>
          <a:p>
            <a:pPr lvl="1"/>
            <a:r>
              <a:rPr lang="en-GB"/>
              <a:t>Subtitle</a:t>
            </a:r>
          </a:p>
        </p:txBody>
      </p:sp>
    </p:spTree>
    <p:extLst>
      <p:ext uri="{BB962C8B-B14F-4D97-AF65-F5344CB8AC3E}">
        <p14:creationId xmlns:p14="http://schemas.microsoft.com/office/powerpoint/2010/main" val="2999894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Custom">
    <p:bg bwMode="gray">
      <p:bgPr>
        <a:solidFill>
          <a:schemeClr val="tx1"/>
        </a:solidFill>
        <a:effectLst/>
      </p:bgPr>
    </p:bg>
    <p:spTree>
      <p:nvGrpSpPr>
        <p:cNvPr id="1" name=""/>
        <p:cNvGrpSpPr/>
        <p:nvPr/>
      </p:nvGrpSpPr>
      <p:grpSpPr>
        <a:xfrm>
          <a:off x="0" y="0"/>
          <a:ext cx="0" cy="0"/>
          <a:chOff x="0" y="0"/>
          <a:chExt cx="0" cy="0"/>
        </a:xfrm>
      </p:grpSpPr>
      <p:sp>
        <p:nvSpPr>
          <p:cNvPr id="8" name="Slide Number Placeholder 17"/>
          <p:cNvSpPr txBox="1">
            <a:spLocks/>
          </p:cNvSpPr>
          <p:nvPr userDrawn="1"/>
        </p:nvSpPr>
        <p:spPr bwMode="gray">
          <a:xfrm>
            <a:off x="11330700" y="6318522"/>
            <a:ext cx="596254" cy="365125"/>
          </a:xfrm>
          <a:prstGeom prst="rect">
            <a:avLst/>
          </a:prstGeom>
        </p:spPr>
        <p:txBody>
          <a:bodyPr anchor="ctr"/>
          <a:lstStyle>
            <a:defPPr>
              <a:defRPr lang="en-US"/>
            </a:defPPr>
            <a:lvl1pPr marL="0" algn="l" defTabSz="914400" rtl="0" eaLnBrk="1" latinLnBrk="0" hangingPunct="1">
              <a:lnSpc>
                <a:spcPct val="100000"/>
              </a:lnSpc>
              <a:spcBef>
                <a:spcPts val="1000"/>
              </a:spcBef>
              <a:defRPr sz="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5A3C14A-F937-4231-B6F1-40B429FAFB2F}" type="slidenum">
              <a:rPr lang="en-NZ" smtClean="0">
                <a:solidFill>
                  <a:schemeClr val="bg1"/>
                </a:solidFill>
              </a:rPr>
              <a:pPr algn="r"/>
              <a:t>‹#›</a:t>
            </a:fld>
            <a:endParaRPr lang="en-NZ">
              <a:solidFill>
                <a:schemeClr val="bg1"/>
              </a:solidFill>
            </a:endParaRPr>
          </a:p>
        </p:txBody>
      </p:sp>
      <p:grpSp>
        <p:nvGrpSpPr>
          <p:cNvPr id="11" name="Group 10"/>
          <p:cNvGrpSpPr/>
          <p:nvPr userDrawn="1"/>
        </p:nvGrpSpPr>
        <p:grpSpPr bwMode="gray">
          <a:xfrm>
            <a:off x="539305" y="6391929"/>
            <a:ext cx="1092199" cy="196850"/>
            <a:chOff x="10758488" y="6189663"/>
            <a:chExt cx="1092199" cy="196850"/>
          </a:xfrm>
          <a:solidFill>
            <a:schemeClr val="bg1"/>
          </a:solidFill>
        </p:grpSpPr>
        <p:sp>
          <p:nvSpPr>
            <p:cNvPr id="12" name="Freeform 5"/>
            <p:cNvSpPr>
              <a:spLocks/>
            </p:cNvSpPr>
            <p:nvPr userDrawn="1"/>
          </p:nvSpPr>
          <p:spPr bwMode="gray">
            <a:xfrm>
              <a:off x="10758488" y="6189663"/>
              <a:ext cx="266700" cy="196850"/>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spcBef>
                  <a:spcPts val="1000"/>
                </a:spcBef>
              </a:pPr>
              <a:endParaRPr lang="en-GB"/>
            </a:p>
          </p:txBody>
        </p:sp>
        <p:sp>
          <p:nvSpPr>
            <p:cNvPr id="13" name="Freeform 6"/>
            <p:cNvSpPr>
              <a:spLocks noEditPoints="1"/>
            </p:cNvSpPr>
            <p:nvPr userDrawn="1"/>
          </p:nvSpPr>
          <p:spPr bwMode="gray">
            <a:xfrm>
              <a:off x="11061700" y="6242051"/>
              <a:ext cx="788987" cy="98425"/>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spcBef>
                  <a:spcPts val="1000"/>
                </a:spcBef>
              </a:pPr>
              <a:endParaRPr lang="en-GB"/>
            </a:p>
          </p:txBody>
        </p:sp>
      </p:grpSp>
    </p:spTree>
    <p:extLst>
      <p:ext uri="{BB962C8B-B14F-4D97-AF65-F5344CB8AC3E}">
        <p14:creationId xmlns:p14="http://schemas.microsoft.com/office/powerpoint/2010/main" val="307471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White with Background Imag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bwMode="gray">
          <a:xfrm>
            <a:off x="857251" y="1233488"/>
            <a:ext cx="2006600" cy="360362"/>
            <a:chOff x="857251" y="1233488"/>
            <a:chExt cx="2006600" cy="360362"/>
          </a:xfrm>
          <a:solidFill>
            <a:schemeClr val="tx1"/>
          </a:solidFill>
        </p:grpSpPr>
        <p:sp>
          <p:nvSpPr>
            <p:cNvPr id="5"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7">
            <a:extLst>
              <a:ext uri="{FF2B5EF4-FFF2-40B4-BE49-F238E27FC236}">
                <a16:creationId xmlns:a16="http://schemas.microsoft.com/office/drawing/2014/main" id="{0324E417-5EE3-F64C-998F-035936137702}"/>
              </a:ext>
            </a:extLst>
          </p:cNvPr>
          <p:cNvSpPr>
            <a:spLocks noGrp="1"/>
          </p:cNvSpPr>
          <p:nvPr>
            <p:ph type="title" hasCustomPrompt="1"/>
          </p:nvPr>
        </p:nvSpPr>
        <p:spPr bwMode="gray"/>
        <p:txBody>
          <a:bodyPr/>
          <a:lstStyle/>
          <a:p>
            <a:r>
              <a:rPr lang="en-GB"/>
              <a:t>Title of presentation</a:t>
            </a:r>
            <a:endParaRPr lang="en-US"/>
          </a:p>
        </p:txBody>
      </p:sp>
      <p:sp>
        <p:nvSpPr>
          <p:cNvPr id="28" name="Text Placeholder 2">
            <a:extLst>
              <a:ext uri="{FF2B5EF4-FFF2-40B4-BE49-F238E27FC236}">
                <a16:creationId xmlns:a16="http://schemas.microsoft.com/office/drawing/2014/main" id="{DC666102-C900-4643-8B75-C3C73FCFB20C}"/>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29" name="Text Placeholder 3">
            <a:extLst>
              <a:ext uri="{FF2B5EF4-FFF2-40B4-BE49-F238E27FC236}">
                <a16:creationId xmlns:a16="http://schemas.microsoft.com/office/drawing/2014/main" id="{319EE879-3431-E848-A628-7D1263EC1C1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30" name="Text Placeholder 2">
            <a:extLst>
              <a:ext uri="{FF2B5EF4-FFF2-40B4-BE49-F238E27FC236}">
                <a16:creationId xmlns:a16="http://schemas.microsoft.com/office/drawing/2014/main" id="{245FE79C-F1D0-2649-AFD6-C6F9E7F0A5B4}"/>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106825095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with Background Imag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userDrawn="1"/>
        </p:nvGrpSpPr>
        <p:grpSpPr bwMode="gray">
          <a:xfrm>
            <a:off x="857251" y="1233488"/>
            <a:ext cx="2006600" cy="360362"/>
            <a:chOff x="857251" y="1233488"/>
            <a:chExt cx="2006600" cy="360362"/>
          </a:xfrm>
          <a:solidFill>
            <a:schemeClr val="tx1"/>
          </a:solidFill>
        </p:grpSpPr>
        <p:sp>
          <p:nvSpPr>
            <p:cNvPr id="4" name="Freeform 5"/>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Title 2">
            <a:extLst>
              <a:ext uri="{FF2B5EF4-FFF2-40B4-BE49-F238E27FC236}">
                <a16:creationId xmlns:a16="http://schemas.microsoft.com/office/drawing/2014/main" id="{A86EADBA-6BB0-C745-976A-923B91C3C0F9}"/>
              </a:ext>
            </a:extLst>
          </p:cNvPr>
          <p:cNvSpPr>
            <a:spLocks noGrp="1"/>
          </p:cNvSpPr>
          <p:nvPr>
            <p:ph type="title" hasCustomPrompt="1"/>
          </p:nvPr>
        </p:nvSpPr>
        <p:spPr bwMode="gray">
          <a:blipFill>
            <a:blip r:embed="rId3"/>
            <a:stretch>
              <a:fillRect/>
            </a:stretch>
          </a:blipFill>
        </p:spPr>
        <p:txBody>
          <a:bodyPr/>
          <a:lstStyle>
            <a:lvl1pPr>
              <a:defRPr/>
            </a:lvl1pPr>
          </a:lstStyle>
          <a:p>
            <a:r>
              <a:rPr lang="en-GB"/>
              <a:t>Title of presentation</a:t>
            </a:r>
            <a:endParaRPr lang="en-US"/>
          </a:p>
        </p:txBody>
      </p:sp>
      <p:sp>
        <p:nvSpPr>
          <p:cNvPr id="15" name="Text Placeholder 2">
            <a:extLst>
              <a:ext uri="{FF2B5EF4-FFF2-40B4-BE49-F238E27FC236}">
                <a16:creationId xmlns:a16="http://schemas.microsoft.com/office/drawing/2014/main" id="{1FE56A46-BFA9-F44E-85C1-47A455D6337A}"/>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19" name="Text Placeholder 3">
            <a:extLst>
              <a:ext uri="{FF2B5EF4-FFF2-40B4-BE49-F238E27FC236}">
                <a16:creationId xmlns:a16="http://schemas.microsoft.com/office/drawing/2014/main" id="{22F7EBDA-D777-614A-B8CA-2C9F9D014686}"/>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20" name="Text Placeholder 2">
            <a:extLst>
              <a:ext uri="{FF2B5EF4-FFF2-40B4-BE49-F238E27FC236}">
                <a16:creationId xmlns:a16="http://schemas.microsoft.com/office/drawing/2014/main" id="{CFD0EAB8-2366-9D4A-B53B-47057CCCD442}"/>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57599246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ckgroun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blipFill>
            <a:blip r:embed="rId3"/>
            <a:stretch>
              <a:fillRect/>
            </a:stretch>
          </a:blipFill>
        </p:spPr>
        <p:txBody>
          <a:bodyPr/>
          <a:lstStyle>
            <a:lvl1pPr>
              <a:defRPr/>
            </a:lvl1pPr>
          </a:lstStyle>
          <a:p>
            <a:r>
              <a:rPr lang="en-GB"/>
              <a:t>Title of 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tx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tx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tx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29690947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Grey Shape Background">
    <p:spTree>
      <p:nvGrpSpPr>
        <p:cNvPr id="1" name=""/>
        <p:cNvGrpSpPr/>
        <p:nvPr/>
      </p:nvGrpSpPr>
      <p:grpSpPr>
        <a:xfrm>
          <a:off x="0" y="0"/>
          <a:ext cx="0" cy="0"/>
          <a:chOff x="0" y="0"/>
          <a:chExt cx="0" cy="0"/>
        </a:xfrm>
      </p:grpSpPr>
      <p:pic>
        <p:nvPicPr>
          <p:cNvPr id="8" name="Picture 7" descr="A car driving on a road&#10;&#10;Description automatically generated with medium confidence">
            <a:extLst>
              <a:ext uri="{FF2B5EF4-FFF2-40B4-BE49-F238E27FC236}">
                <a16:creationId xmlns:a16="http://schemas.microsoft.com/office/drawing/2014/main" id="{17A33ACF-A007-454C-8F79-306A721DFE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2660719"/>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267457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Shape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780CEE-1112-3943-B3B8-9847166383D0}"/>
              </a:ext>
            </a:extLst>
          </p:cNvPr>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aturation sat="99000"/>
                    </a14:imgEffect>
                    <a14:imgEffect>
                      <a14:brightnessContrast bright="-32000" contrast="-24000"/>
                    </a14:imgEffect>
                  </a14:imgLayer>
                </a14:imgProps>
              </a:ext>
              <a:ext uri="{28A0092B-C50C-407E-A947-70E740481C1C}">
                <a14:useLocalDpi xmlns:a14="http://schemas.microsoft.com/office/drawing/2010/main"/>
              </a:ext>
            </a:extLst>
          </a:blip>
          <a:srcRect/>
          <a:stretch/>
        </p:blipFill>
        <p:spPr>
          <a:xfrm>
            <a:off x="-24680" y="-40835"/>
            <a:ext cx="12381104" cy="6926219"/>
          </a:xfrm>
          <a:prstGeom prst="rect">
            <a:avLst/>
          </a:prstGeom>
          <a:solidFill>
            <a:schemeClr val="bg1">
              <a:alpha val="19633"/>
            </a:schemeClr>
          </a:solidFill>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blipFill>
            <a:blip r:embed="rId4"/>
            <a:stretch>
              <a:fillRect/>
            </a:stretch>
          </a:blipFill>
        </p:spPr>
        <p:txBody>
          <a:bodyPr/>
          <a:lstStyle>
            <a:lvl1pPr>
              <a:defRPr>
                <a:solidFill>
                  <a:schemeClr val="bg1"/>
                </a:solidFill>
              </a:defRPr>
            </a:lvl1pPr>
          </a:lstStyle>
          <a:p>
            <a:r>
              <a:rPr lang="en-GB"/>
              <a:t>Title of 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42218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ams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C8EAC-D31E-8249-8901-AB421A7C6A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8696" y="-27384"/>
            <a:ext cx="12432704" cy="6938372"/>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2660719"/>
            <a:ext cx="10799999" cy="1200329"/>
          </a:xfrm>
          <a:blipFill dpi="0" rotWithShape="1">
            <a:blip r:embed="rId3"/>
            <a:srcRect/>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1233488"/>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07707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338457"/>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4715942"/>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28358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Grey Shap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33ACF-A007-454C-8F79-306A721DFE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Title 2">
            <a:extLst>
              <a:ext uri="{FF2B5EF4-FFF2-40B4-BE49-F238E27FC236}">
                <a16:creationId xmlns:a16="http://schemas.microsoft.com/office/drawing/2014/main" id="{EA75FA55-2488-814A-ABF3-DCFC700444D2}"/>
              </a:ext>
            </a:extLst>
          </p:cNvPr>
          <p:cNvSpPr>
            <a:spLocks noGrp="1"/>
          </p:cNvSpPr>
          <p:nvPr>
            <p:ph type="title" hasCustomPrompt="1"/>
          </p:nvPr>
        </p:nvSpPr>
        <p:spPr bwMode="gray">
          <a:xfrm>
            <a:off x="944280" y="3284984"/>
            <a:ext cx="10799999" cy="1200329"/>
          </a:xfrm>
          <a:blipFill>
            <a:blip r:embed="rId3"/>
            <a:stretch>
              <a:fillRect/>
            </a:stretch>
          </a:blipFill>
        </p:spPr>
        <p:txBody>
          <a:bodyPr/>
          <a:lstStyle>
            <a:lvl1pPr>
              <a:defRPr>
                <a:solidFill>
                  <a:schemeClr val="bg1"/>
                </a:solidFill>
              </a:defRPr>
            </a:lvl1pPr>
          </a:lstStyle>
          <a:p>
            <a:r>
              <a:rPr lang="en-GB"/>
              <a:t>Title of </a:t>
            </a:r>
            <a:br>
              <a:rPr lang="en-GB"/>
            </a:br>
            <a:r>
              <a:rPr lang="en-GB"/>
              <a:t>presentation</a:t>
            </a:r>
            <a:endParaRPr lang="en-US"/>
          </a:p>
        </p:txBody>
      </p:sp>
      <p:grpSp>
        <p:nvGrpSpPr>
          <p:cNvPr id="11" name="Group 10">
            <a:extLst>
              <a:ext uri="{FF2B5EF4-FFF2-40B4-BE49-F238E27FC236}">
                <a16:creationId xmlns:a16="http://schemas.microsoft.com/office/drawing/2014/main" id="{42ECA344-F83F-264B-80FE-B92017E01C3A}"/>
              </a:ext>
            </a:extLst>
          </p:cNvPr>
          <p:cNvGrpSpPr/>
          <p:nvPr userDrawn="1"/>
        </p:nvGrpSpPr>
        <p:grpSpPr bwMode="gray">
          <a:xfrm>
            <a:off x="857251" y="548680"/>
            <a:ext cx="2006600" cy="360362"/>
            <a:chOff x="857251" y="1233488"/>
            <a:chExt cx="2006600" cy="360362"/>
          </a:xfrm>
          <a:solidFill>
            <a:schemeClr val="bg1"/>
          </a:solidFill>
        </p:grpSpPr>
        <p:sp>
          <p:nvSpPr>
            <p:cNvPr id="13" name="Freeform 5">
              <a:extLst>
                <a:ext uri="{FF2B5EF4-FFF2-40B4-BE49-F238E27FC236}">
                  <a16:creationId xmlns:a16="http://schemas.microsoft.com/office/drawing/2014/main" id="{805EA6D2-5215-D045-A3DC-C899E0370FE0}"/>
                </a:ext>
              </a:extLst>
            </p:cNvPr>
            <p:cNvSpPr>
              <a:spLocks/>
            </p:cNvSpPr>
            <p:nvPr userDrawn="1"/>
          </p:nvSpPr>
          <p:spPr bwMode="gray">
            <a:xfrm>
              <a:off x="857251" y="1233488"/>
              <a:ext cx="490538" cy="360362"/>
            </a:xfrm>
            <a:custGeom>
              <a:avLst/>
              <a:gdLst>
                <a:gd name="T0" fmla="*/ 345 w 469"/>
                <a:gd name="T1" fmla="*/ 16 h 342"/>
                <a:gd name="T2" fmla="*/ 335 w 469"/>
                <a:gd name="T3" fmla="*/ 31 h 342"/>
                <a:gd name="T4" fmla="*/ 433 w 469"/>
                <a:gd name="T5" fmla="*/ 168 h 342"/>
                <a:gd name="T6" fmla="*/ 410 w 469"/>
                <a:gd name="T7" fmla="*/ 222 h 342"/>
                <a:gd name="T8" fmla="*/ 227 w 469"/>
                <a:gd name="T9" fmla="*/ 222 h 342"/>
                <a:gd name="T10" fmla="*/ 206 w 469"/>
                <a:gd name="T11" fmla="*/ 191 h 342"/>
                <a:gd name="T12" fmla="*/ 323 w 469"/>
                <a:gd name="T13" fmla="*/ 30 h 342"/>
                <a:gd name="T14" fmla="*/ 313 w 469"/>
                <a:gd name="T15" fmla="*/ 7 h 342"/>
                <a:gd name="T16" fmla="*/ 234 w 469"/>
                <a:gd name="T17" fmla="*/ 0 h 342"/>
                <a:gd name="T18" fmla="*/ 0 w 469"/>
                <a:gd name="T19" fmla="*/ 171 h 342"/>
                <a:gd name="T20" fmla="*/ 234 w 469"/>
                <a:gd name="T21" fmla="*/ 342 h 342"/>
                <a:gd name="T22" fmla="*/ 428 w 469"/>
                <a:gd name="T23" fmla="*/ 271 h 342"/>
                <a:gd name="T24" fmla="*/ 388 w 469"/>
                <a:gd name="T25" fmla="*/ 271 h 342"/>
                <a:gd name="T26" fmla="*/ 234 w 469"/>
                <a:gd name="T27" fmla="*/ 321 h 342"/>
                <a:gd name="T28" fmla="*/ 36 w 469"/>
                <a:gd name="T29" fmla="*/ 171 h 342"/>
                <a:gd name="T30" fmla="*/ 233 w 469"/>
                <a:gd name="T31" fmla="*/ 18 h 342"/>
                <a:gd name="T32" fmla="*/ 236 w 469"/>
                <a:gd name="T33" fmla="*/ 38 h 342"/>
                <a:gd name="T34" fmla="*/ 135 w 469"/>
                <a:gd name="T35" fmla="*/ 183 h 342"/>
                <a:gd name="T36" fmla="*/ 192 w 469"/>
                <a:gd name="T37" fmla="*/ 261 h 342"/>
                <a:gd name="T38" fmla="*/ 421 w 469"/>
                <a:gd name="T39" fmla="*/ 261 h 342"/>
                <a:gd name="T40" fmla="*/ 452 w 469"/>
                <a:gd name="T41" fmla="*/ 238 h 342"/>
                <a:gd name="T42" fmla="*/ 469 w 469"/>
                <a:gd name="T43" fmla="*/ 171 h 342"/>
                <a:gd name="T44" fmla="*/ 345 w 469"/>
                <a:gd name="T45" fmla="*/ 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9" h="342">
                  <a:moveTo>
                    <a:pt x="345" y="16"/>
                  </a:moveTo>
                  <a:cubicBezTo>
                    <a:pt x="335" y="31"/>
                    <a:pt x="335" y="31"/>
                    <a:pt x="335" y="31"/>
                  </a:cubicBezTo>
                  <a:cubicBezTo>
                    <a:pt x="404" y="60"/>
                    <a:pt x="433" y="112"/>
                    <a:pt x="433" y="168"/>
                  </a:cubicBezTo>
                  <a:cubicBezTo>
                    <a:pt x="433" y="196"/>
                    <a:pt x="425" y="222"/>
                    <a:pt x="410" y="222"/>
                  </a:cubicBezTo>
                  <a:cubicBezTo>
                    <a:pt x="227" y="222"/>
                    <a:pt x="227" y="222"/>
                    <a:pt x="227" y="222"/>
                  </a:cubicBezTo>
                  <a:cubicBezTo>
                    <a:pt x="202" y="222"/>
                    <a:pt x="195" y="213"/>
                    <a:pt x="206" y="191"/>
                  </a:cubicBezTo>
                  <a:cubicBezTo>
                    <a:pt x="226" y="151"/>
                    <a:pt x="286" y="75"/>
                    <a:pt x="323" y="30"/>
                  </a:cubicBezTo>
                  <a:cubicBezTo>
                    <a:pt x="328" y="23"/>
                    <a:pt x="333" y="13"/>
                    <a:pt x="313" y="7"/>
                  </a:cubicBezTo>
                  <a:cubicBezTo>
                    <a:pt x="294" y="2"/>
                    <a:pt x="261" y="0"/>
                    <a:pt x="234" y="0"/>
                  </a:cubicBezTo>
                  <a:cubicBezTo>
                    <a:pt x="96" y="0"/>
                    <a:pt x="0" y="75"/>
                    <a:pt x="0" y="171"/>
                  </a:cubicBezTo>
                  <a:cubicBezTo>
                    <a:pt x="0" y="259"/>
                    <a:pt x="83" y="342"/>
                    <a:pt x="234" y="342"/>
                  </a:cubicBezTo>
                  <a:cubicBezTo>
                    <a:pt x="300" y="342"/>
                    <a:pt x="382" y="323"/>
                    <a:pt x="428" y="271"/>
                  </a:cubicBezTo>
                  <a:cubicBezTo>
                    <a:pt x="388" y="271"/>
                    <a:pt x="388" y="271"/>
                    <a:pt x="388" y="271"/>
                  </a:cubicBezTo>
                  <a:cubicBezTo>
                    <a:pt x="343" y="311"/>
                    <a:pt x="284" y="321"/>
                    <a:pt x="234" y="321"/>
                  </a:cubicBezTo>
                  <a:cubicBezTo>
                    <a:pt x="113" y="321"/>
                    <a:pt x="36" y="258"/>
                    <a:pt x="36" y="171"/>
                  </a:cubicBezTo>
                  <a:cubicBezTo>
                    <a:pt x="36" y="90"/>
                    <a:pt x="123" y="18"/>
                    <a:pt x="233" y="18"/>
                  </a:cubicBezTo>
                  <a:cubicBezTo>
                    <a:pt x="246" y="18"/>
                    <a:pt x="250" y="21"/>
                    <a:pt x="236" y="38"/>
                  </a:cubicBezTo>
                  <a:cubicBezTo>
                    <a:pt x="208" y="73"/>
                    <a:pt x="158" y="142"/>
                    <a:pt x="135" y="183"/>
                  </a:cubicBezTo>
                  <a:cubicBezTo>
                    <a:pt x="109" y="226"/>
                    <a:pt x="135" y="261"/>
                    <a:pt x="192" y="261"/>
                  </a:cubicBezTo>
                  <a:cubicBezTo>
                    <a:pt x="421" y="261"/>
                    <a:pt x="421" y="261"/>
                    <a:pt x="421" y="261"/>
                  </a:cubicBezTo>
                  <a:cubicBezTo>
                    <a:pt x="435" y="261"/>
                    <a:pt x="443" y="253"/>
                    <a:pt x="452" y="238"/>
                  </a:cubicBezTo>
                  <a:cubicBezTo>
                    <a:pt x="458" y="227"/>
                    <a:pt x="469" y="203"/>
                    <a:pt x="469" y="171"/>
                  </a:cubicBezTo>
                  <a:cubicBezTo>
                    <a:pt x="469" y="105"/>
                    <a:pt x="420" y="46"/>
                    <a:pt x="345" y="16"/>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FE80BD05-4EF7-DA42-83C6-63FABFFE7447}"/>
                </a:ext>
              </a:extLst>
            </p:cNvPr>
            <p:cNvSpPr>
              <a:spLocks noEditPoints="1"/>
            </p:cNvSpPr>
            <p:nvPr userDrawn="1"/>
          </p:nvSpPr>
          <p:spPr bwMode="gray">
            <a:xfrm>
              <a:off x="1414463" y="1328738"/>
              <a:ext cx="1449388" cy="179387"/>
            </a:xfrm>
            <a:custGeom>
              <a:avLst/>
              <a:gdLst>
                <a:gd name="T0" fmla="*/ 1309 w 1387"/>
                <a:gd name="T1" fmla="*/ 67 h 170"/>
                <a:gd name="T2" fmla="*/ 1153 w 1387"/>
                <a:gd name="T3" fmla="*/ 67 h 170"/>
                <a:gd name="T4" fmla="*/ 1203 w 1387"/>
                <a:gd name="T5" fmla="*/ 34 h 170"/>
                <a:gd name="T6" fmla="*/ 1352 w 1387"/>
                <a:gd name="T7" fmla="*/ 34 h 170"/>
                <a:gd name="T8" fmla="*/ 1352 w 1387"/>
                <a:gd name="T9" fmla="*/ 0 h 170"/>
                <a:gd name="T10" fmla="*/ 1193 w 1387"/>
                <a:gd name="T11" fmla="*/ 0 h 170"/>
                <a:gd name="T12" fmla="*/ 1082 w 1387"/>
                <a:gd name="T13" fmla="*/ 100 h 170"/>
                <a:gd name="T14" fmla="*/ 1274 w 1387"/>
                <a:gd name="T15" fmla="*/ 100 h 170"/>
                <a:gd name="T16" fmla="*/ 1275 w 1387"/>
                <a:gd name="T17" fmla="*/ 136 h 170"/>
                <a:gd name="T18" fmla="*/ 1062 w 1387"/>
                <a:gd name="T19" fmla="*/ 136 h 170"/>
                <a:gd name="T20" fmla="*/ 1062 w 1387"/>
                <a:gd name="T21" fmla="*/ 0 h 170"/>
                <a:gd name="T22" fmla="*/ 998 w 1387"/>
                <a:gd name="T23" fmla="*/ 0 h 170"/>
                <a:gd name="T24" fmla="*/ 998 w 1387"/>
                <a:gd name="T25" fmla="*/ 136 h 170"/>
                <a:gd name="T26" fmla="*/ 892 w 1387"/>
                <a:gd name="T27" fmla="*/ 136 h 170"/>
                <a:gd name="T28" fmla="*/ 851 w 1387"/>
                <a:gd name="T29" fmla="*/ 101 h 170"/>
                <a:gd name="T30" fmla="*/ 851 w 1387"/>
                <a:gd name="T31" fmla="*/ 0 h 170"/>
                <a:gd name="T32" fmla="*/ 748 w 1387"/>
                <a:gd name="T33" fmla="*/ 0 h 170"/>
                <a:gd name="T34" fmla="*/ 657 w 1387"/>
                <a:gd name="T35" fmla="*/ 58 h 170"/>
                <a:gd name="T36" fmla="*/ 577 w 1387"/>
                <a:gd name="T37" fmla="*/ 0 h 170"/>
                <a:gd name="T38" fmla="*/ 350 w 1387"/>
                <a:gd name="T39" fmla="*/ 0 h 170"/>
                <a:gd name="T40" fmla="*/ 231 w 1387"/>
                <a:gd name="T41" fmla="*/ 87 h 170"/>
                <a:gd name="T42" fmla="*/ 274 w 1387"/>
                <a:gd name="T43" fmla="*/ 87 h 170"/>
                <a:gd name="T44" fmla="*/ 236 w 1387"/>
                <a:gd name="T45" fmla="*/ 137 h 170"/>
                <a:gd name="T46" fmla="*/ 102 w 1387"/>
                <a:gd name="T47" fmla="*/ 137 h 170"/>
                <a:gd name="T48" fmla="*/ 64 w 1387"/>
                <a:gd name="T49" fmla="*/ 98 h 170"/>
                <a:gd name="T50" fmla="*/ 64 w 1387"/>
                <a:gd name="T51" fmla="*/ 0 h 170"/>
                <a:gd name="T52" fmla="*/ 0 w 1387"/>
                <a:gd name="T53" fmla="*/ 0 h 170"/>
                <a:gd name="T54" fmla="*/ 0 w 1387"/>
                <a:gd name="T55" fmla="*/ 84 h 170"/>
                <a:gd name="T56" fmla="*/ 94 w 1387"/>
                <a:gd name="T57" fmla="*/ 170 h 170"/>
                <a:gd name="T58" fmla="*/ 543 w 1387"/>
                <a:gd name="T59" fmla="*/ 170 h 170"/>
                <a:gd name="T60" fmla="*/ 636 w 1387"/>
                <a:gd name="T61" fmla="*/ 112 h 170"/>
                <a:gd name="T62" fmla="*/ 715 w 1387"/>
                <a:gd name="T63" fmla="*/ 170 h 170"/>
                <a:gd name="T64" fmla="*/ 810 w 1387"/>
                <a:gd name="T65" fmla="*/ 170 h 170"/>
                <a:gd name="T66" fmla="*/ 687 w 1387"/>
                <a:gd name="T67" fmla="*/ 80 h 170"/>
                <a:gd name="T68" fmla="*/ 787 w 1387"/>
                <a:gd name="T69" fmla="*/ 17 h 170"/>
                <a:gd name="T70" fmla="*/ 787 w 1387"/>
                <a:gd name="T71" fmla="*/ 112 h 170"/>
                <a:gd name="T72" fmla="*/ 860 w 1387"/>
                <a:gd name="T73" fmla="*/ 170 h 170"/>
                <a:gd name="T74" fmla="*/ 1309 w 1387"/>
                <a:gd name="T75" fmla="*/ 170 h 170"/>
                <a:gd name="T76" fmla="*/ 1309 w 1387"/>
                <a:gd name="T77" fmla="*/ 67 h 170"/>
                <a:gd name="T78" fmla="*/ 532 w 1387"/>
                <a:gd name="T79" fmla="*/ 137 h 170"/>
                <a:gd name="T80" fmla="*/ 314 w 1387"/>
                <a:gd name="T81" fmla="*/ 137 h 170"/>
                <a:gd name="T82" fmla="*/ 355 w 1387"/>
                <a:gd name="T83" fmla="*/ 100 h 170"/>
                <a:gd name="T84" fmla="*/ 490 w 1387"/>
                <a:gd name="T85" fmla="*/ 100 h 170"/>
                <a:gd name="T86" fmla="*/ 490 w 1387"/>
                <a:gd name="T87" fmla="*/ 67 h 170"/>
                <a:gd name="T88" fmla="*/ 311 w 1387"/>
                <a:gd name="T89" fmla="*/ 67 h 170"/>
                <a:gd name="T90" fmla="*/ 360 w 1387"/>
                <a:gd name="T91" fmla="*/ 34 h 170"/>
                <a:gd name="T92" fmla="*/ 503 w 1387"/>
                <a:gd name="T93" fmla="*/ 34 h 170"/>
                <a:gd name="T94" fmla="*/ 503 w 1387"/>
                <a:gd name="T95" fmla="*/ 15 h 170"/>
                <a:gd name="T96" fmla="*/ 606 w 1387"/>
                <a:gd name="T97" fmla="*/ 90 h 170"/>
                <a:gd name="T98" fmla="*/ 532 w 1387"/>
                <a:gd name="T99" fmla="*/ 1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7" h="170">
                  <a:moveTo>
                    <a:pt x="1309" y="67"/>
                  </a:moveTo>
                  <a:cubicBezTo>
                    <a:pt x="1153" y="67"/>
                    <a:pt x="1153" y="67"/>
                    <a:pt x="1153" y="67"/>
                  </a:cubicBezTo>
                  <a:cubicBezTo>
                    <a:pt x="1158" y="47"/>
                    <a:pt x="1174" y="34"/>
                    <a:pt x="1203" y="34"/>
                  </a:cubicBezTo>
                  <a:cubicBezTo>
                    <a:pt x="1352" y="34"/>
                    <a:pt x="1352" y="34"/>
                    <a:pt x="1352" y="34"/>
                  </a:cubicBezTo>
                  <a:cubicBezTo>
                    <a:pt x="1352" y="0"/>
                    <a:pt x="1352" y="0"/>
                    <a:pt x="1352" y="0"/>
                  </a:cubicBezTo>
                  <a:cubicBezTo>
                    <a:pt x="1193" y="0"/>
                    <a:pt x="1193" y="0"/>
                    <a:pt x="1193" y="0"/>
                  </a:cubicBezTo>
                  <a:cubicBezTo>
                    <a:pt x="1103" y="0"/>
                    <a:pt x="1082" y="64"/>
                    <a:pt x="1082" y="100"/>
                  </a:cubicBezTo>
                  <a:cubicBezTo>
                    <a:pt x="1274" y="100"/>
                    <a:pt x="1274" y="100"/>
                    <a:pt x="1274" y="100"/>
                  </a:cubicBezTo>
                  <a:cubicBezTo>
                    <a:pt x="1301" y="100"/>
                    <a:pt x="1301" y="136"/>
                    <a:pt x="1275" y="136"/>
                  </a:cubicBezTo>
                  <a:cubicBezTo>
                    <a:pt x="1249" y="136"/>
                    <a:pt x="1062" y="136"/>
                    <a:pt x="1062" y="136"/>
                  </a:cubicBezTo>
                  <a:cubicBezTo>
                    <a:pt x="1062" y="0"/>
                    <a:pt x="1062" y="0"/>
                    <a:pt x="1062" y="0"/>
                  </a:cubicBezTo>
                  <a:cubicBezTo>
                    <a:pt x="998" y="0"/>
                    <a:pt x="998" y="0"/>
                    <a:pt x="998" y="0"/>
                  </a:cubicBezTo>
                  <a:cubicBezTo>
                    <a:pt x="998" y="136"/>
                    <a:pt x="998" y="136"/>
                    <a:pt x="998" y="136"/>
                  </a:cubicBezTo>
                  <a:cubicBezTo>
                    <a:pt x="892" y="136"/>
                    <a:pt x="892" y="136"/>
                    <a:pt x="892" y="136"/>
                  </a:cubicBezTo>
                  <a:cubicBezTo>
                    <a:pt x="863" y="136"/>
                    <a:pt x="851" y="123"/>
                    <a:pt x="851" y="101"/>
                  </a:cubicBezTo>
                  <a:cubicBezTo>
                    <a:pt x="851" y="76"/>
                    <a:pt x="851" y="0"/>
                    <a:pt x="851" y="0"/>
                  </a:cubicBezTo>
                  <a:cubicBezTo>
                    <a:pt x="748" y="0"/>
                    <a:pt x="748" y="0"/>
                    <a:pt x="748" y="0"/>
                  </a:cubicBezTo>
                  <a:cubicBezTo>
                    <a:pt x="657" y="58"/>
                    <a:pt x="657" y="58"/>
                    <a:pt x="657" y="58"/>
                  </a:cubicBezTo>
                  <a:cubicBezTo>
                    <a:pt x="577" y="0"/>
                    <a:pt x="577" y="0"/>
                    <a:pt x="577" y="0"/>
                  </a:cubicBezTo>
                  <a:cubicBezTo>
                    <a:pt x="350" y="0"/>
                    <a:pt x="350" y="0"/>
                    <a:pt x="350" y="0"/>
                  </a:cubicBezTo>
                  <a:cubicBezTo>
                    <a:pt x="284" y="0"/>
                    <a:pt x="237" y="39"/>
                    <a:pt x="231" y="87"/>
                  </a:cubicBezTo>
                  <a:cubicBezTo>
                    <a:pt x="274" y="87"/>
                    <a:pt x="274" y="87"/>
                    <a:pt x="274" y="87"/>
                  </a:cubicBezTo>
                  <a:cubicBezTo>
                    <a:pt x="257" y="98"/>
                    <a:pt x="244" y="116"/>
                    <a:pt x="236" y="137"/>
                  </a:cubicBezTo>
                  <a:cubicBezTo>
                    <a:pt x="102" y="137"/>
                    <a:pt x="102" y="137"/>
                    <a:pt x="102" y="137"/>
                  </a:cubicBezTo>
                  <a:cubicBezTo>
                    <a:pt x="76" y="137"/>
                    <a:pt x="64" y="123"/>
                    <a:pt x="64" y="98"/>
                  </a:cubicBezTo>
                  <a:cubicBezTo>
                    <a:pt x="64" y="0"/>
                    <a:pt x="64" y="0"/>
                    <a:pt x="64" y="0"/>
                  </a:cubicBezTo>
                  <a:cubicBezTo>
                    <a:pt x="0" y="0"/>
                    <a:pt x="0" y="0"/>
                    <a:pt x="0" y="0"/>
                  </a:cubicBezTo>
                  <a:cubicBezTo>
                    <a:pt x="0" y="84"/>
                    <a:pt x="0" y="84"/>
                    <a:pt x="0" y="84"/>
                  </a:cubicBezTo>
                  <a:cubicBezTo>
                    <a:pt x="0" y="137"/>
                    <a:pt x="29" y="170"/>
                    <a:pt x="94" y="170"/>
                  </a:cubicBezTo>
                  <a:cubicBezTo>
                    <a:pt x="543" y="170"/>
                    <a:pt x="543" y="170"/>
                    <a:pt x="543" y="170"/>
                  </a:cubicBezTo>
                  <a:cubicBezTo>
                    <a:pt x="636" y="112"/>
                    <a:pt x="636" y="112"/>
                    <a:pt x="636" y="112"/>
                  </a:cubicBezTo>
                  <a:cubicBezTo>
                    <a:pt x="715" y="170"/>
                    <a:pt x="715" y="170"/>
                    <a:pt x="715" y="170"/>
                  </a:cubicBezTo>
                  <a:cubicBezTo>
                    <a:pt x="810" y="170"/>
                    <a:pt x="810" y="170"/>
                    <a:pt x="810" y="170"/>
                  </a:cubicBezTo>
                  <a:cubicBezTo>
                    <a:pt x="687" y="80"/>
                    <a:pt x="687" y="80"/>
                    <a:pt x="687" y="80"/>
                  </a:cubicBezTo>
                  <a:cubicBezTo>
                    <a:pt x="787" y="17"/>
                    <a:pt x="787" y="17"/>
                    <a:pt x="787" y="17"/>
                  </a:cubicBezTo>
                  <a:cubicBezTo>
                    <a:pt x="787" y="112"/>
                    <a:pt x="787" y="112"/>
                    <a:pt x="787" y="112"/>
                  </a:cubicBezTo>
                  <a:cubicBezTo>
                    <a:pt x="787" y="142"/>
                    <a:pt x="825" y="170"/>
                    <a:pt x="860" y="170"/>
                  </a:cubicBezTo>
                  <a:cubicBezTo>
                    <a:pt x="1309" y="170"/>
                    <a:pt x="1309" y="170"/>
                    <a:pt x="1309" y="170"/>
                  </a:cubicBezTo>
                  <a:cubicBezTo>
                    <a:pt x="1387" y="170"/>
                    <a:pt x="1387" y="67"/>
                    <a:pt x="1309" y="67"/>
                  </a:cubicBezTo>
                  <a:moveTo>
                    <a:pt x="532" y="137"/>
                  </a:moveTo>
                  <a:cubicBezTo>
                    <a:pt x="314" y="137"/>
                    <a:pt x="314" y="137"/>
                    <a:pt x="314" y="137"/>
                  </a:cubicBezTo>
                  <a:cubicBezTo>
                    <a:pt x="316" y="118"/>
                    <a:pt x="326" y="100"/>
                    <a:pt x="355" y="100"/>
                  </a:cubicBezTo>
                  <a:cubicBezTo>
                    <a:pt x="490" y="100"/>
                    <a:pt x="490" y="100"/>
                    <a:pt x="490" y="100"/>
                  </a:cubicBezTo>
                  <a:cubicBezTo>
                    <a:pt x="490" y="67"/>
                    <a:pt x="490" y="67"/>
                    <a:pt x="490" y="67"/>
                  </a:cubicBezTo>
                  <a:cubicBezTo>
                    <a:pt x="311" y="67"/>
                    <a:pt x="311" y="67"/>
                    <a:pt x="311" y="67"/>
                  </a:cubicBezTo>
                  <a:cubicBezTo>
                    <a:pt x="314" y="53"/>
                    <a:pt x="328" y="34"/>
                    <a:pt x="360" y="34"/>
                  </a:cubicBezTo>
                  <a:cubicBezTo>
                    <a:pt x="503" y="34"/>
                    <a:pt x="503" y="34"/>
                    <a:pt x="503" y="34"/>
                  </a:cubicBezTo>
                  <a:cubicBezTo>
                    <a:pt x="503" y="15"/>
                    <a:pt x="503" y="15"/>
                    <a:pt x="503" y="15"/>
                  </a:cubicBezTo>
                  <a:cubicBezTo>
                    <a:pt x="606" y="90"/>
                    <a:pt x="606" y="90"/>
                    <a:pt x="606" y="90"/>
                  </a:cubicBezTo>
                  <a:lnTo>
                    <a:pt x="532" y="137"/>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
            <a:extLst>
              <a:ext uri="{FF2B5EF4-FFF2-40B4-BE49-F238E27FC236}">
                <a16:creationId xmlns:a16="http://schemas.microsoft.com/office/drawing/2014/main" id="{99A1D4AB-624C-284B-82AC-44655A491AB9}"/>
              </a:ext>
            </a:extLst>
          </p:cNvPr>
          <p:cNvSpPr>
            <a:spLocks noGrp="1"/>
          </p:cNvSpPr>
          <p:nvPr>
            <p:ph type="body" sz="quarter" idx="10" hasCustomPrompt="1"/>
          </p:nvPr>
        </p:nvSpPr>
        <p:spPr bwMode="gray">
          <a:xfrm>
            <a:off x="944280" y="4653136"/>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Department Name and Division</a:t>
            </a:r>
          </a:p>
        </p:txBody>
      </p:sp>
      <p:sp>
        <p:nvSpPr>
          <p:cNvPr id="22" name="Text Placeholder 3">
            <a:extLst>
              <a:ext uri="{FF2B5EF4-FFF2-40B4-BE49-F238E27FC236}">
                <a16:creationId xmlns:a16="http://schemas.microsoft.com/office/drawing/2014/main" id="{37368CFA-6578-CD42-B2F4-84E45716BC2E}"/>
              </a:ext>
            </a:extLst>
          </p:cNvPr>
          <p:cNvSpPr>
            <a:spLocks noGrp="1"/>
          </p:cNvSpPr>
          <p:nvPr>
            <p:ph type="body" sz="quarter" idx="11" hasCustomPrompt="1"/>
          </p:nvPr>
        </p:nvSpPr>
        <p:spPr bwMode="gray">
          <a:xfrm>
            <a:off x="941141" y="5877272"/>
            <a:ext cx="10799999" cy="407987"/>
          </a:xfrm>
          <a:prstGeom prst="rect">
            <a:avLst/>
          </a:prstGeom>
        </p:spPr>
        <p:txBody>
          <a:bodyPr anchor="ctr"/>
          <a:lstStyle>
            <a:lvl1pPr marL="0" indent="0">
              <a:lnSpc>
                <a:spcPct val="100000"/>
              </a:lnSpc>
              <a:spcBef>
                <a:spcPts val="1000"/>
              </a:spcBef>
              <a:buNone/>
              <a:defRPr sz="2000" cap="all" baseline="0">
                <a:solidFill>
                  <a:schemeClr val="bg1"/>
                </a:solidFill>
              </a:defRPr>
            </a:lvl1pPr>
          </a:lstStyle>
          <a:p>
            <a:r>
              <a:rPr lang="en-NZ" altLang="ja-JP" err="1"/>
              <a:t>dd</a:t>
            </a:r>
            <a:r>
              <a:rPr lang="en-NZ" altLang="ja-JP"/>
              <a:t>/mm/</a:t>
            </a:r>
            <a:r>
              <a:rPr lang="en-NZ" altLang="ja-JP" err="1"/>
              <a:t>yy</a:t>
            </a:r>
            <a:endParaRPr lang="en-NZ" altLang="ja-JP"/>
          </a:p>
        </p:txBody>
      </p:sp>
      <p:sp>
        <p:nvSpPr>
          <p:cNvPr id="23" name="Text Placeholder 2">
            <a:extLst>
              <a:ext uri="{FF2B5EF4-FFF2-40B4-BE49-F238E27FC236}">
                <a16:creationId xmlns:a16="http://schemas.microsoft.com/office/drawing/2014/main" id="{09E7130B-04AA-3145-BE41-D0A680C854AF}"/>
              </a:ext>
            </a:extLst>
          </p:cNvPr>
          <p:cNvSpPr>
            <a:spLocks noGrp="1"/>
          </p:cNvSpPr>
          <p:nvPr>
            <p:ph type="body" sz="quarter" idx="14" hasCustomPrompt="1"/>
          </p:nvPr>
        </p:nvSpPr>
        <p:spPr bwMode="gray">
          <a:xfrm>
            <a:off x="944280" y="5301208"/>
            <a:ext cx="10799999" cy="407987"/>
          </a:xfrm>
          <a:prstGeom prst="rect">
            <a:avLst/>
          </a:prstGeom>
        </p:spPr>
        <p:txBody>
          <a:bodyPr anchor="ctr"/>
          <a:lstStyle>
            <a:lvl1pPr marL="0" marR="0" indent="0" algn="l" defTabSz="914400" rtl="0" eaLnBrk="1" fontAlgn="auto" latinLnBrk="0" hangingPunct="1">
              <a:lnSpc>
                <a:spcPct val="100000"/>
              </a:lnSpc>
              <a:spcBef>
                <a:spcPts val="1000"/>
              </a:spcBef>
              <a:spcAft>
                <a:spcPts val="0"/>
              </a:spcAft>
              <a:buClrTx/>
              <a:buSzTx/>
              <a:buFontTx/>
              <a:buNone/>
              <a:tabLst/>
              <a:defRPr lang="en-NZ" sz="2500" kern="1200" spc="400" baseline="0" dirty="0">
                <a:solidFill>
                  <a:schemeClr val="bg1"/>
                </a:solidFill>
                <a:latin typeface="+mn-lt"/>
                <a:ea typeface="+mn-ea"/>
                <a:cs typeface="Nobel-Regular" panose="02000503030000020004" pitchFamily="2" charset="0"/>
              </a:defRPr>
            </a:lvl1pPr>
          </a:lstStyle>
          <a:p>
            <a:r>
              <a:rPr lang="en-NZ"/>
              <a:t>Presenters Name</a:t>
            </a:r>
          </a:p>
        </p:txBody>
      </p:sp>
    </p:spTree>
    <p:extLst>
      <p:ext uri="{BB962C8B-B14F-4D97-AF65-F5344CB8AC3E}">
        <p14:creationId xmlns:p14="http://schemas.microsoft.com/office/powerpoint/2010/main" val="387605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B9AD1573-0E80-EC4B-9F85-7DEE2890F052}"/>
              </a:ext>
            </a:extLst>
          </p:cNvPr>
          <p:cNvSpPr>
            <a:spLocks noGrp="1"/>
          </p:cNvSpPr>
          <p:nvPr>
            <p:ph type="title"/>
          </p:nvPr>
        </p:nvSpPr>
        <p:spPr bwMode="gray">
          <a:xfrm>
            <a:off x="944280" y="3214717"/>
            <a:ext cx="10799999" cy="646331"/>
          </a:xfrm>
          <a:prstGeom prst="rect">
            <a:avLst/>
          </a:prstGeom>
          <a:blipFill>
            <a:blip r:embed="rId18"/>
            <a:stretch>
              <a:fillRect/>
            </a:stretch>
          </a:blipFill>
        </p:spPr>
        <p:txBody>
          <a:bodyPr vert="horz" wrap="square" lIns="198000" tIns="45720" rIns="91440" bIns="45720" rtlCol="0" anchor="b" anchorCtr="0">
            <a:spAutoFit/>
          </a:bodyPr>
          <a:lstStyle/>
          <a:p>
            <a:r>
              <a:rPr lang="en-GB"/>
              <a:t>Title level</a:t>
            </a:r>
            <a:endParaRPr lang="en-US"/>
          </a:p>
        </p:txBody>
      </p:sp>
      <p:sp>
        <p:nvSpPr>
          <p:cNvPr id="6" name="Text Placeholder 5">
            <a:extLst>
              <a:ext uri="{FF2B5EF4-FFF2-40B4-BE49-F238E27FC236}">
                <a16:creationId xmlns:a16="http://schemas.microsoft.com/office/drawing/2014/main" id="{69188C19-459D-ED40-B6A1-1C7C73C8A387}"/>
              </a:ext>
            </a:extLst>
          </p:cNvPr>
          <p:cNvSpPr>
            <a:spLocks noGrp="1"/>
          </p:cNvSpPr>
          <p:nvPr>
            <p:ph type="body" idx="1"/>
          </p:nvPr>
        </p:nvSpPr>
        <p:spPr bwMode="gray">
          <a:xfrm>
            <a:off x="944279" y="4149079"/>
            <a:ext cx="10799999" cy="2027883"/>
          </a:xfrm>
          <a:prstGeom prst="rect">
            <a:avLst/>
          </a:prstGeom>
        </p:spPr>
        <p:txBody>
          <a:bodyPr vert="horz" lIns="198000" tIns="45720" rIns="91440" bIns="45720" rtlCol="0">
            <a:normAutofit/>
          </a:bodyPr>
          <a:lstStyle/>
          <a:p>
            <a:pPr lvl="0"/>
            <a:r>
              <a:rPr lang="en-GB"/>
              <a:t>First level</a:t>
            </a:r>
          </a:p>
          <a:p>
            <a:pPr lvl="1"/>
            <a:r>
              <a:rPr lang="en-GB"/>
              <a:t>Second level</a:t>
            </a:r>
          </a:p>
        </p:txBody>
      </p:sp>
      <p:sp>
        <p:nvSpPr>
          <p:cNvPr id="2" name="MSIPCMContentMarking" descr="{&quot;HashCode&quot;:787951189,&quot;Placement&quot;:&quot;Header&quot;,&quot;Top&quot;:0.0,&quot;Left&quot;:410.0548,&quot;SlideWidth&quot;:960,&quot;SlideHeight&quot;:540}">
            <a:extLst>
              <a:ext uri="{FF2B5EF4-FFF2-40B4-BE49-F238E27FC236}">
                <a16:creationId xmlns:a16="http://schemas.microsoft.com/office/drawing/2014/main" id="{13AFD35A-6EFA-4EA3-AF70-8C619D2FB985}"/>
              </a:ext>
            </a:extLst>
          </p:cNvPr>
          <p:cNvSpPr txBox="1"/>
          <p:nvPr userDrawn="1"/>
        </p:nvSpPr>
        <p:spPr>
          <a:xfrm>
            <a:off x="5207696" y="0"/>
            <a:ext cx="1776608" cy="234315"/>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MS UI Gothic" panose="020B0600070205080204" pitchFamily="34" charset="-128"/>
              </a:rPr>
              <a:t>•• PROTECTED </a:t>
            </a:r>
            <a:r>
              <a:rPr lang="ja-JP" altLang="en-US" sz="1000">
                <a:solidFill>
                  <a:srgbClr val="000000"/>
                </a:solidFill>
                <a:latin typeface="MS UI Gothic" panose="020B0600070205080204" pitchFamily="34" charset="-128"/>
              </a:rPr>
              <a:t>関係者外秘</a:t>
            </a:r>
            <a:endParaRPr lang="en-GB" sz="1000">
              <a:solidFill>
                <a:srgbClr val="000000"/>
              </a:solidFill>
              <a:latin typeface="MS UI Gothic" panose="020B0600070205080204" pitchFamily="34" charset="-128"/>
            </a:endParaRPr>
          </a:p>
        </p:txBody>
      </p:sp>
    </p:spTree>
    <p:extLst>
      <p:ext uri="{BB962C8B-B14F-4D97-AF65-F5344CB8AC3E}">
        <p14:creationId xmlns:p14="http://schemas.microsoft.com/office/powerpoint/2010/main" val="3861090336"/>
      </p:ext>
    </p:extLst>
  </p:cSld>
  <p:clrMap bg1="lt1" tx1="dk1" bg2="lt2" tx2="dk2" accent1="accent1" accent2="accent2" accent3="accent3" accent4="accent4" accent5="accent5" accent6="accent6" hlink="hlink" folHlink="folHlink"/>
  <p:sldLayoutIdLst>
    <p:sldLayoutId id="2147484287" r:id="rId1"/>
    <p:sldLayoutId id="2147484450" r:id="rId2"/>
    <p:sldLayoutId id="2147484325" r:id="rId3"/>
    <p:sldLayoutId id="2147484326" r:id="rId4"/>
    <p:sldLayoutId id="2147484290" r:id="rId5"/>
    <p:sldLayoutId id="2147484459" r:id="rId6"/>
    <p:sldLayoutId id="2147484199" r:id="rId7"/>
    <p:sldLayoutId id="2147484291" r:id="rId8"/>
    <p:sldLayoutId id="2147484464" r:id="rId9"/>
    <p:sldLayoutId id="2147484462" r:id="rId10"/>
    <p:sldLayoutId id="2147484463" r:id="rId11"/>
    <p:sldLayoutId id="2147484465" r:id="rId12"/>
    <p:sldLayoutId id="2147484466" r:id="rId13"/>
    <p:sldLayoutId id="2147484467" r:id="rId14"/>
    <p:sldLayoutId id="2147484468" r:id="rId15"/>
    <p:sldLayoutId id="2147484470" r:id="rId16"/>
  </p:sldLayoutIdLst>
  <p:hf hdr="0" ftr="0" dt="0"/>
  <p:txStyles>
    <p:titleStyle>
      <a:lvl1pPr algn="l"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100"/>
        </a:spcBef>
        <a:spcAft>
          <a:spcPts val="1100"/>
        </a:spcAft>
        <a:buFontTx/>
        <a:buNone/>
        <a:defRPr sz="2500" kern="1200" cap="all" spc="400" baseline="0">
          <a:solidFill>
            <a:schemeClr val="tx1"/>
          </a:solidFill>
          <a:latin typeface="+mn-lt"/>
          <a:ea typeface="+mn-ea"/>
          <a:cs typeface="+mn-cs"/>
        </a:defRPr>
      </a:lvl1pPr>
      <a:lvl2pPr marL="0" indent="0" algn="l" defTabSz="914400" rtl="0" eaLnBrk="1" latinLnBrk="0" hangingPunct="1">
        <a:lnSpc>
          <a:spcPct val="90000"/>
        </a:lnSpc>
        <a:spcBef>
          <a:spcPts val="1100"/>
        </a:spcBef>
        <a:spcAft>
          <a:spcPts val="1100"/>
        </a:spcAft>
        <a:buFontTx/>
        <a:buNone/>
        <a:defRPr sz="2000" kern="1200" cap="all" spc="4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9">
          <p15:clr>
            <a:srgbClr val="F26B43"/>
          </p15:clr>
        </p15:guide>
        <p15:guide id="2" pos="739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MSIPCMContentMarking" descr="{&quot;HashCode&quot;:787951189,&quot;Placement&quot;:&quot;Header&quot;,&quot;Top&quot;:0.0,&quot;Left&quot;:410.0548,&quot;SlideWidth&quot;:960,&quot;SlideHeight&quot;:540}">
            <a:extLst>
              <a:ext uri="{FF2B5EF4-FFF2-40B4-BE49-F238E27FC236}">
                <a16:creationId xmlns:a16="http://schemas.microsoft.com/office/drawing/2014/main" id="{EDA79F23-6048-4059-B570-9164EB5C979A}"/>
              </a:ext>
            </a:extLst>
          </p:cNvPr>
          <p:cNvSpPr txBox="1"/>
          <p:nvPr userDrawn="1"/>
        </p:nvSpPr>
        <p:spPr>
          <a:xfrm>
            <a:off x="5207696" y="0"/>
            <a:ext cx="1776608" cy="234315"/>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MS UI Gothic" panose="020B0600070205080204" pitchFamily="34" charset="-128"/>
              </a:rPr>
              <a:t>•• PROTECTED </a:t>
            </a:r>
            <a:r>
              <a:rPr lang="ja-JP" altLang="en-US" sz="1000">
                <a:solidFill>
                  <a:srgbClr val="000000"/>
                </a:solidFill>
                <a:latin typeface="MS UI Gothic" panose="020B0600070205080204" pitchFamily="34" charset="-128"/>
              </a:rPr>
              <a:t>関係者外秘</a:t>
            </a:r>
            <a:endParaRPr lang="en-GB" sz="1000">
              <a:solidFill>
                <a:srgbClr val="000000"/>
              </a:solidFill>
              <a:latin typeface="MS UI Gothic" panose="020B0600070205080204" pitchFamily="34" charset="-128"/>
            </a:endParaRPr>
          </a:p>
        </p:txBody>
      </p:sp>
    </p:spTree>
    <p:extLst>
      <p:ext uri="{BB962C8B-B14F-4D97-AF65-F5344CB8AC3E}">
        <p14:creationId xmlns:p14="http://schemas.microsoft.com/office/powerpoint/2010/main" val="2719053876"/>
      </p:ext>
    </p:extLst>
  </p:cSld>
  <p:clrMap bg1="lt1" tx1="dk1" bg2="lt2" tx2="dk2" accent1="accent1" accent2="accent2" accent3="accent3" accent4="accent4" accent5="accent5" accent6="accent6" hlink="hlink" folHlink="folHlink"/>
  <p:sldLayoutIdLst>
    <p:sldLayoutId id="2147484451" r:id="rId1"/>
    <p:sldLayoutId id="2147484433" r:id="rId2"/>
    <p:sldLayoutId id="2147484452" r:id="rId3"/>
    <p:sldLayoutId id="2147484449" r:id="rId4"/>
    <p:sldLayoutId id="2147484437" r:id="rId5"/>
    <p:sldLayoutId id="2147484453" r:id="rId6"/>
    <p:sldLayoutId id="2147484454" r:id="rId7"/>
    <p:sldLayoutId id="2147484455" r:id="rId8"/>
    <p:sldLayoutId id="2147484456" r:id="rId9"/>
    <p:sldLayoutId id="2147484457" r:id="rId10"/>
    <p:sldLayoutId id="214748445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9">
          <p15:clr>
            <a:srgbClr val="F26B43"/>
          </p15:clr>
        </p15:guide>
        <p15:guide id="2" pos="73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944280" y="2660719"/>
            <a:ext cx="10799999" cy="1200329"/>
          </a:xfrm>
        </p:spPr>
        <p:txBody>
          <a:bodyPr/>
          <a:lstStyle/>
          <a:p>
            <a:r>
              <a:rPr lang="en-US" dirty="0">
                <a:solidFill>
                  <a:schemeClr val="bg1"/>
                </a:solidFill>
              </a:rPr>
              <a:t>Lexus digital Key</a:t>
            </a:r>
            <a:br>
              <a:rPr lang="en-US" dirty="0">
                <a:solidFill>
                  <a:schemeClr val="bg1"/>
                </a:solidFill>
              </a:rPr>
            </a:br>
            <a:r>
              <a:rPr lang="en-US" dirty="0">
                <a:solidFill>
                  <a:schemeClr val="bg1"/>
                </a:solidFill>
              </a:rPr>
              <a:t>Owners guide</a:t>
            </a:r>
            <a:endParaRPr lang="en-GB" dirty="0">
              <a:solidFill>
                <a:schemeClr val="bg1"/>
              </a:solidFill>
            </a:endParaRPr>
          </a:p>
        </p:txBody>
      </p:sp>
      <p:sp>
        <p:nvSpPr>
          <p:cNvPr id="11" name="Text Placeholder 10"/>
          <p:cNvSpPr>
            <a:spLocks noGrp="1"/>
          </p:cNvSpPr>
          <p:nvPr>
            <p:ph type="body" sz="quarter" idx="10"/>
          </p:nvPr>
        </p:nvSpPr>
        <p:spPr/>
        <p:txBody>
          <a:bodyPr>
            <a:normAutofit fontScale="92500" lnSpcReduction="10000"/>
          </a:bodyPr>
          <a:lstStyle/>
          <a:p>
            <a:r>
              <a:rPr lang="en-US" dirty="0">
                <a:solidFill>
                  <a:schemeClr val="bg1"/>
                </a:solidFill>
              </a:rPr>
              <a:t>Lexus connected services</a:t>
            </a:r>
          </a:p>
        </p:txBody>
      </p:sp>
      <p:sp>
        <p:nvSpPr>
          <p:cNvPr id="12" name="Text Placeholder 11"/>
          <p:cNvSpPr>
            <a:spLocks noGrp="1"/>
          </p:cNvSpPr>
          <p:nvPr>
            <p:ph type="body" sz="quarter" idx="11"/>
          </p:nvPr>
        </p:nvSpPr>
        <p:spPr>
          <a:xfrm>
            <a:off x="944279" y="4773379"/>
            <a:ext cx="10799999" cy="407987"/>
          </a:xfrm>
        </p:spPr>
        <p:txBody>
          <a:bodyPr>
            <a:normAutofit/>
          </a:bodyPr>
          <a:lstStyle/>
          <a:p>
            <a:r>
              <a:rPr lang="en-NZ" altLang="ja-JP" dirty="0">
                <a:solidFill>
                  <a:schemeClr val="bg1"/>
                </a:solidFill>
              </a:rPr>
              <a:t>05/06/24</a:t>
            </a:r>
          </a:p>
        </p:txBody>
      </p:sp>
    </p:spTree>
    <p:extLst>
      <p:ext uri="{BB962C8B-B14F-4D97-AF65-F5344CB8AC3E}">
        <p14:creationId xmlns:p14="http://schemas.microsoft.com/office/powerpoint/2010/main" val="126633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E7B279B5-A5F4-DA92-BA87-C06A2AA8E025}"/>
              </a:ext>
            </a:extLst>
          </p:cNvPr>
          <p:cNvSpPr txBox="1">
            <a:spLocks/>
          </p:cNvSpPr>
          <p:nvPr/>
        </p:nvSpPr>
        <p:spPr>
          <a:xfrm>
            <a:off x="3338456" y="127555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Bef>
                <a:spcPts val="1300"/>
              </a:spcBef>
            </a:pPr>
            <a:r>
              <a:rPr lang="en-US" b="1"/>
              <a:t>STEP 9</a:t>
            </a:r>
            <a:br>
              <a:rPr lang="en-US" b="1"/>
            </a:br>
            <a:br>
              <a:rPr lang="en-US"/>
            </a:br>
            <a:r>
              <a:rPr lang="en-GB" sz="1200"/>
              <a:t>Enter your vehicle making sure you have your key fob with you.</a:t>
            </a:r>
          </a:p>
          <a:p>
            <a:pPr>
              <a:spcBef>
                <a:spcPts val="1300"/>
              </a:spcBef>
            </a:pPr>
            <a:endParaRPr lang="en-GB" sz="1200"/>
          </a:p>
          <a:p>
            <a:pPr>
              <a:spcBef>
                <a:spcPts val="1300"/>
              </a:spcBef>
            </a:pPr>
            <a:r>
              <a:rPr lang="en-GB" sz="1200"/>
              <a:t>Tap “Next”.</a:t>
            </a:r>
          </a:p>
          <a:p>
            <a:endParaRPr lang="en-GB" sz="1200">
              <a:solidFill>
                <a:srgbClr val="000000"/>
              </a:solidFill>
              <a:ea typeface="Yu Mincho" panose="02020400000000000000" pitchFamily="18" charset="-128"/>
            </a:endParaRPr>
          </a:p>
        </p:txBody>
      </p:sp>
      <p:sp>
        <p:nvSpPr>
          <p:cNvPr id="6" name="Text Placeholder 3">
            <a:extLst>
              <a:ext uri="{FF2B5EF4-FFF2-40B4-BE49-F238E27FC236}">
                <a16:creationId xmlns:a16="http://schemas.microsoft.com/office/drawing/2014/main" id="{497A8107-DEE5-42CC-4DA4-F3A235FC7240}"/>
              </a:ext>
            </a:extLst>
          </p:cNvPr>
          <p:cNvSpPr txBox="1">
            <a:spLocks/>
          </p:cNvSpPr>
          <p:nvPr/>
        </p:nvSpPr>
        <p:spPr>
          <a:xfrm>
            <a:off x="9209756" y="1277632"/>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10</a:t>
            </a:r>
            <a:endParaRPr lang="en-US" sz="1100" dirty="0"/>
          </a:p>
          <a:p>
            <a:br>
              <a:rPr lang="en-US" sz="1100" dirty="0"/>
            </a:br>
            <a:r>
              <a:rPr lang="en-US" sz="1200" dirty="0"/>
              <a:t>Turn on your vehicle. Follow the onscreen instructions.</a:t>
            </a:r>
          </a:p>
          <a:p>
            <a:r>
              <a:rPr lang="en-US" sz="1200" dirty="0"/>
              <a:t>Tap “Connect To Vehicle”.</a:t>
            </a:r>
          </a:p>
        </p:txBody>
      </p:sp>
      <p:grpSp>
        <p:nvGrpSpPr>
          <p:cNvPr id="8" name="Group 7">
            <a:extLst>
              <a:ext uri="{FF2B5EF4-FFF2-40B4-BE49-F238E27FC236}">
                <a16:creationId xmlns:a16="http://schemas.microsoft.com/office/drawing/2014/main" id="{BAAD2091-0A5E-8DD5-5F88-B72B30030D77}"/>
              </a:ext>
            </a:extLst>
          </p:cNvPr>
          <p:cNvGrpSpPr/>
          <p:nvPr/>
        </p:nvGrpSpPr>
        <p:grpSpPr>
          <a:xfrm>
            <a:off x="513669" y="1137525"/>
            <a:ext cx="2561610" cy="5418141"/>
            <a:chOff x="4216768" y="7042240"/>
            <a:chExt cx="2561610" cy="5418141"/>
          </a:xfrm>
        </p:grpSpPr>
        <p:pic>
          <p:nvPicPr>
            <p:cNvPr id="9" name="Picture 8">
              <a:extLst>
                <a:ext uri="{FF2B5EF4-FFF2-40B4-BE49-F238E27FC236}">
                  <a16:creationId xmlns:a16="http://schemas.microsoft.com/office/drawing/2014/main" id="{3D0C0C4E-108F-E403-1CE5-747819C27202}"/>
                </a:ext>
              </a:extLst>
            </p:cNvPr>
            <p:cNvPicPr>
              <a:picLocks noChangeAspect="1"/>
            </p:cNvPicPr>
            <p:nvPr/>
          </p:nvPicPr>
          <p:blipFill>
            <a:blip r:embed="rId2"/>
            <a:stretch>
              <a:fillRect/>
            </a:stretch>
          </p:blipFill>
          <p:spPr>
            <a:xfrm>
              <a:off x="4334458" y="7173684"/>
              <a:ext cx="2326231" cy="4860333"/>
            </a:xfrm>
            <a:prstGeom prst="rect">
              <a:avLst/>
            </a:prstGeom>
          </p:spPr>
        </p:pic>
        <p:pic>
          <p:nvPicPr>
            <p:cNvPr id="10" name="Picture 9" descr="A picture containing text, monitor, electronics, screenshot&#10;&#10;Description automatically generated">
              <a:extLst>
                <a:ext uri="{FF2B5EF4-FFF2-40B4-BE49-F238E27FC236}">
                  <a16:creationId xmlns:a16="http://schemas.microsoft.com/office/drawing/2014/main" id="{0774526B-C286-A4C7-FA53-B370C1AE5D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6768" y="7042240"/>
              <a:ext cx="2561610" cy="5123219"/>
            </a:xfrm>
            <a:prstGeom prst="rect">
              <a:avLst/>
            </a:prstGeom>
          </p:spPr>
        </p:pic>
        <p:pic>
          <p:nvPicPr>
            <p:cNvPr id="11" name="Picture 10" descr="Icon&#10;&#10;Description automatically generated">
              <a:extLst>
                <a:ext uri="{FF2B5EF4-FFF2-40B4-BE49-F238E27FC236}">
                  <a16:creationId xmlns:a16="http://schemas.microsoft.com/office/drawing/2014/main" id="{AAE91BB4-2FD6-A7F8-79DA-2039AE8DA3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5977" y="11380881"/>
              <a:ext cx="660400" cy="1079500"/>
            </a:xfrm>
            <a:prstGeom prst="rect">
              <a:avLst/>
            </a:prstGeom>
          </p:spPr>
        </p:pic>
      </p:grpSp>
      <p:grpSp>
        <p:nvGrpSpPr>
          <p:cNvPr id="12" name="Group 11">
            <a:extLst>
              <a:ext uri="{FF2B5EF4-FFF2-40B4-BE49-F238E27FC236}">
                <a16:creationId xmlns:a16="http://schemas.microsoft.com/office/drawing/2014/main" id="{97798A54-F7E3-1991-4FB2-508C9E0E300B}"/>
              </a:ext>
            </a:extLst>
          </p:cNvPr>
          <p:cNvGrpSpPr/>
          <p:nvPr/>
        </p:nvGrpSpPr>
        <p:grpSpPr>
          <a:xfrm>
            <a:off x="6353764" y="1137525"/>
            <a:ext cx="2561610" cy="5388535"/>
            <a:chOff x="7429619" y="7185232"/>
            <a:chExt cx="2561610" cy="5388535"/>
          </a:xfrm>
        </p:grpSpPr>
        <p:pic>
          <p:nvPicPr>
            <p:cNvPr id="13" name="Picture 12">
              <a:extLst>
                <a:ext uri="{FF2B5EF4-FFF2-40B4-BE49-F238E27FC236}">
                  <a16:creationId xmlns:a16="http://schemas.microsoft.com/office/drawing/2014/main" id="{DFC68CD7-7E86-513B-96B5-4C08DBF44E7A}"/>
                </a:ext>
              </a:extLst>
            </p:cNvPr>
            <p:cNvPicPr>
              <a:picLocks noChangeAspect="1"/>
            </p:cNvPicPr>
            <p:nvPr/>
          </p:nvPicPr>
          <p:blipFill>
            <a:blip r:embed="rId5"/>
            <a:stretch>
              <a:fillRect/>
            </a:stretch>
          </p:blipFill>
          <p:spPr>
            <a:xfrm>
              <a:off x="7601691" y="7285766"/>
              <a:ext cx="2255566" cy="4884052"/>
            </a:xfrm>
            <a:prstGeom prst="roundRect">
              <a:avLst>
                <a:gd name="adj" fmla="val 14133"/>
              </a:avLst>
            </a:prstGeom>
          </p:spPr>
        </p:pic>
        <p:pic>
          <p:nvPicPr>
            <p:cNvPr id="14" name="Picture 13" descr="A picture containing text, monitor, electronics, screenshot&#10;&#10;Description automatically generated">
              <a:extLst>
                <a:ext uri="{FF2B5EF4-FFF2-40B4-BE49-F238E27FC236}">
                  <a16:creationId xmlns:a16="http://schemas.microsoft.com/office/drawing/2014/main" id="{EBA90980-10DE-2C5B-9D44-FD9A343E0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619" y="7185232"/>
              <a:ext cx="2561610" cy="5123219"/>
            </a:xfrm>
            <a:prstGeom prst="rect">
              <a:avLst/>
            </a:prstGeom>
          </p:spPr>
        </p:pic>
        <p:pic>
          <p:nvPicPr>
            <p:cNvPr id="22" name="Picture 21" descr="Icon&#10;&#10;Description automatically generated">
              <a:extLst>
                <a:ext uri="{FF2B5EF4-FFF2-40B4-BE49-F238E27FC236}">
                  <a16:creationId xmlns:a16="http://schemas.microsoft.com/office/drawing/2014/main" id="{20EE3D34-490D-EB84-0F8E-D7F6D1D435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9274" y="11494267"/>
              <a:ext cx="660400" cy="1079500"/>
            </a:xfrm>
            <a:prstGeom prst="rect">
              <a:avLst/>
            </a:prstGeom>
          </p:spPr>
        </p:pic>
      </p:grpSp>
    </p:spTree>
    <p:extLst>
      <p:ext uri="{BB962C8B-B14F-4D97-AF65-F5344CB8AC3E}">
        <p14:creationId xmlns:p14="http://schemas.microsoft.com/office/powerpoint/2010/main" val="138556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MANAGING AND SHARING Your digital key</a:t>
            </a:r>
            <a:endParaRPr lang="en-GB" dirty="0"/>
          </a:p>
        </p:txBody>
      </p:sp>
      <p:sp>
        <p:nvSpPr>
          <p:cNvPr id="3" name="Text Placeholder 3">
            <a:extLst>
              <a:ext uri="{FF2B5EF4-FFF2-40B4-BE49-F238E27FC236}">
                <a16:creationId xmlns:a16="http://schemas.microsoft.com/office/drawing/2014/main" id="{03E8EAF9-F6CB-E490-4E41-D33CCE4D666D}"/>
              </a:ext>
            </a:extLst>
          </p:cNvPr>
          <p:cNvSpPr txBox="1">
            <a:spLocks/>
          </p:cNvSpPr>
          <p:nvPr/>
        </p:nvSpPr>
        <p:spPr>
          <a:xfrm>
            <a:off x="9166349" y="1335912"/>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2</a:t>
            </a:r>
            <a:endParaRPr lang="en-US" sz="1100"/>
          </a:p>
          <a:p>
            <a:br>
              <a:rPr lang="en-US" sz="1100"/>
            </a:br>
            <a:r>
              <a:rPr lang="en-US" sz="1200"/>
              <a:t>Add a person's details from your contacts or manually enter their information.</a:t>
            </a:r>
          </a:p>
          <a:p>
            <a:r>
              <a:rPr lang="en-US" sz="1200"/>
              <a:t>Tap “Share”.</a:t>
            </a:r>
          </a:p>
        </p:txBody>
      </p:sp>
      <p:sp>
        <p:nvSpPr>
          <p:cNvPr id="4" name="Text Placeholder 3">
            <a:extLst>
              <a:ext uri="{FF2B5EF4-FFF2-40B4-BE49-F238E27FC236}">
                <a16:creationId xmlns:a16="http://schemas.microsoft.com/office/drawing/2014/main" id="{8F10ABBB-2C04-8AB9-753D-EE70CE9ED3C8}"/>
              </a:ext>
            </a:extLst>
          </p:cNvPr>
          <p:cNvSpPr txBox="1">
            <a:spLocks/>
          </p:cNvSpPr>
          <p:nvPr/>
        </p:nvSpPr>
        <p:spPr>
          <a:xfrm>
            <a:off x="3297361" y="1310135"/>
            <a:ext cx="2416491" cy="3032075"/>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lnSpc>
                <a:spcPct val="107000"/>
              </a:lnSpc>
              <a:spcBef>
                <a:spcPts val="0"/>
              </a:spcBef>
              <a:spcAft>
                <a:spcPts val="800"/>
              </a:spcAft>
            </a:pPr>
            <a:r>
              <a:rPr lang="en-US" b="1"/>
              <a:t>STEP 1</a:t>
            </a:r>
            <a:br>
              <a:rPr lang="en-US" b="1"/>
            </a:br>
            <a:br>
              <a:rPr lang="en-US"/>
            </a:br>
            <a:r>
              <a:rPr lang="en-GB" sz="1200">
                <a:effectLst/>
                <a:ea typeface="Calibri" panose="020F0502020204030204" pitchFamily="34" charset="0"/>
              </a:rPr>
              <a:t>Tap on “Share Digital Key”.</a:t>
            </a:r>
            <a:endParaRPr lang="en-GB" sz="1200"/>
          </a:p>
          <a:p>
            <a:endParaRPr lang="en-GB" sz="1200">
              <a:solidFill>
                <a:srgbClr val="000000"/>
              </a:solidFill>
              <a:ea typeface="Yu Mincho" panose="02020400000000000000" pitchFamily="18" charset="-128"/>
              <a:cs typeface="Times New Roman (Body CS)"/>
            </a:endParaRPr>
          </a:p>
          <a:p>
            <a:endParaRPr lang="en-GB" sz="1200">
              <a:solidFill>
                <a:srgbClr val="000000"/>
              </a:solidFill>
              <a:ea typeface="Yu Mincho" panose="02020400000000000000" pitchFamily="18" charset="-128"/>
            </a:endParaRPr>
          </a:p>
        </p:txBody>
      </p:sp>
      <p:grpSp>
        <p:nvGrpSpPr>
          <p:cNvPr id="7" name="Group 6">
            <a:extLst>
              <a:ext uri="{FF2B5EF4-FFF2-40B4-BE49-F238E27FC236}">
                <a16:creationId xmlns:a16="http://schemas.microsoft.com/office/drawing/2014/main" id="{5E7C4092-C480-4C95-5176-5EF8C5D0DCB8}"/>
              </a:ext>
            </a:extLst>
          </p:cNvPr>
          <p:cNvGrpSpPr/>
          <p:nvPr/>
        </p:nvGrpSpPr>
        <p:grpSpPr>
          <a:xfrm>
            <a:off x="552296" y="1165673"/>
            <a:ext cx="2561610" cy="5473318"/>
            <a:chOff x="881766" y="6980797"/>
            <a:chExt cx="2561610" cy="5473318"/>
          </a:xfrm>
        </p:grpSpPr>
        <p:grpSp>
          <p:nvGrpSpPr>
            <p:cNvPr id="15" name="Group 14">
              <a:extLst>
                <a:ext uri="{FF2B5EF4-FFF2-40B4-BE49-F238E27FC236}">
                  <a16:creationId xmlns:a16="http://schemas.microsoft.com/office/drawing/2014/main" id="{62588F01-47E1-6CCC-08D4-AC302B12E288}"/>
                </a:ext>
              </a:extLst>
            </p:cNvPr>
            <p:cNvGrpSpPr/>
            <p:nvPr/>
          </p:nvGrpSpPr>
          <p:grpSpPr>
            <a:xfrm>
              <a:off x="881766" y="6980797"/>
              <a:ext cx="2561610" cy="5123219"/>
              <a:chOff x="881766" y="6980797"/>
              <a:chExt cx="2561610" cy="5123219"/>
            </a:xfrm>
          </p:grpSpPr>
          <p:pic>
            <p:nvPicPr>
              <p:cNvPr id="17" name="Picture 16">
                <a:extLst>
                  <a:ext uri="{FF2B5EF4-FFF2-40B4-BE49-F238E27FC236}">
                    <a16:creationId xmlns:a16="http://schemas.microsoft.com/office/drawing/2014/main" id="{65E5AEE9-84B6-E26A-E86B-18C68B3BD001}"/>
                  </a:ext>
                </a:extLst>
              </p:cNvPr>
              <p:cNvPicPr>
                <a:picLocks noChangeAspect="1"/>
              </p:cNvPicPr>
              <p:nvPr/>
            </p:nvPicPr>
            <p:blipFill>
              <a:blip r:embed="rId2"/>
              <a:stretch>
                <a:fillRect/>
              </a:stretch>
            </p:blipFill>
            <p:spPr>
              <a:xfrm>
                <a:off x="1065113" y="7132349"/>
                <a:ext cx="2194917" cy="4782016"/>
              </a:xfrm>
              <a:prstGeom prst="roundRect">
                <a:avLst>
                  <a:gd name="adj" fmla="val 10716"/>
                </a:avLst>
              </a:prstGeom>
            </p:spPr>
          </p:pic>
          <p:pic>
            <p:nvPicPr>
              <p:cNvPr id="18" name="Picture 17" descr="A picture containing text, monitor, electronics, screenshot&#10;&#10;Description automatically generated">
                <a:extLst>
                  <a:ext uri="{FF2B5EF4-FFF2-40B4-BE49-F238E27FC236}">
                    <a16:creationId xmlns:a16="http://schemas.microsoft.com/office/drawing/2014/main" id="{D453C90C-7837-B1D2-ACDE-76B731FB49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766" y="6980797"/>
                <a:ext cx="2561610" cy="5123219"/>
              </a:xfrm>
              <a:prstGeom prst="rect">
                <a:avLst/>
              </a:prstGeom>
            </p:spPr>
          </p:pic>
        </p:grpSp>
        <p:pic>
          <p:nvPicPr>
            <p:cNvPr id="16" name="Picture 15" descr="Icon&#10;&#10;Description automatically generated">
              <a:extLst>
                <a:ext uri="{FF2B5EF4-FFF2-40B4-BE49-F238E27FC236}">
                  <a16:creationId xmlns:a16="http://schemas.microsoft.com/office/drawing/2014/main" id="{38944AE5-9BBD-7F19-5BD7-C9018964F0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2371" y="11374615"/>
              <a:ext cx="660400" cy="1079500"/>
            </a:xfrm>
            <a:prstGeom prst="rect">
              <a:avLst/>
            </a:prstGeom>
          </p:spPr>
        </p:pic>
      </p:grpSp>
      <p:grpSp>
        <p:nvGrpSpPr>
          <p:cNvPr id="19" name="Group 18">
            <a:extLst>
              <a:ext uri="{FF2B5EF4-FFF2-40B4-BE49-F238E27FC236}">
                <a16:creationId xmlns:a16="http://schemas.microsoft.com/office/drawing/2014/main" id="{AC2FEE51-DC50-3BC0-DE39-8D74A33F2E4F}"/>
              </a:ext>
            </a:extLst>
          </p:cNvPr>
          <p:cNvGrpSpPr/>
          <p:nvPr/>
        </p:nvGrpSpPr>
        <p:grpSpPr>
          <a:xfrm>
            <a:off x="6246402" y="1165672"/>
            <a:ext cx="2561610" cy="5123219"/>
            <a:chOff x="2676647" y="6820035"/>
            <a:chExt cx="2561610" cy="5123219"/>
          </a:xfrm>
        </p:grpSpPr>
        <p:pic>
          <p:nvPicPr>
            <p:cNvPr id="20" name="Picture 19">
              <a:extLst>
                <a:ext uri="{FF2B5EF4-FFF2-40B4-BE49-F238E27FC236}">
                  <a16:creationId xmlns:a16="http://schemas.microsoft.com/office/drawing/2014/main" id="{9A27EA14-720D-F423-1154-1CFFCD296D7A}"/>
                </a:ext>
              </a:extLst>
            </p:cNvPr>
            <p:cNvPicPr>
              <a:picLocks noChangeAspect="1"/>
            </p:cNvPicPr>
            <p:nvPr/>
          </p:nvPicPr>
          <p:blipFill>
            <a:blip r:embed="rId5"/>
            <a:stretch>
              <a:fillRect/>
            </a:stretch>
          </p:blipFill>
          <p:spPr>
            <a:xfrm>
              <a:off x="2809901" y="6963467"/>
              <a:ext cx="2285480" cy="4807328"/>
            </a:xfrm>
            <a:prstGeom prst="roundRect">
              <a:avLst>
                <a:gd name="adj" fmla="val 13492"/>
              </a:avLst>
            </a:prstGeom>
          </p:spPr>
        </p:pic>
        <p:pic>
          <p:nvPicPr>
            <p:cNvPr id="21" name="Picture 20" descr="A picture containing text, monitor, electronics, screenshot&#10;&#10;Description automatically generated">
              <a:extLst>
                <a:ext uri="{FF2B5EF4-FFF2-40B4-BE49-F238E27FC236}">
                  <a16:creationId xmlns:a16="http://schemas.microsoft.com/office/drawing/2014/main" id="{C491064E-DDBA-4123-9E6A-2A4A62E09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647" y="6820035"/>
              <a:ext cx="2561610" cy="5123219"/>
            </a:xfrm>
            <a:prstGeom prst="rect">
              <a:avLst/>
            </a:prstGeom>
          </p:spPr>
        </p:pic>
        <p:pic>
          <p:nvPicPr>
            <p:cNvPr id="23" name="Picture 22" descr="Icon&#10;&#10;Description automatically generated">
              <a:extLst>
                <a:ext uri="{FF2B5EF4-FFF2-40B4-BE49-F238E27FC236}">
                  <a16:creationId xmlns:a16="http://schemas.microsoft.com/office/drawing/2014/main" id="{133AD868-9CBA-AF74-709C-565ED8BED4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2441" y="10691295"/>
              <a:ext cx="660400" cy="1079500"/>
            </a:xfrm>
            <a:prstGeom prst="rect">
              <a:avLst/>
            </a:prstGeom>
          </p:spPr>
        </p:pic>
      </p:grpSp>
    </p:spTree>
    <p:extLst>
      <p:ext uri="{BB962C8B-B14F-4D97-AF65-F5344CB8AC3E}">
        <p14:creationId xmlns:p14="http://schemas.microsoft.com/office/powerpoint/2010/main" val="355880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MANAGING AND SHARING Your digital key</a:t>
            </a:r>
            <a:endParaRPr lang="en-GB" dirty="0"/>
          </a:p>
        </p:txBody>
      </p:sp>
      <p:pic>
        <p:nvPicPr>
          <p:cNvPr id="5" name="Picture 4">
            <a:extLst>
              <a:ext uri="{FF2B5EF4-FFF2-40B4-BE49-F238E27FC236}">
                <a16:creationId xmlns:a16="http://schemas.microsoft.com/office/drawing/2014/main" id="{A1278CB0-5CA7-AB7F-2ECB-6AC2330940C9}"/>
              </a:ext>
            </a:extLst>
          </p:cNvPr>
          <p:cNvPicPr>
            <a:picLocks noChangeAspect="1"/>
          </p:cNvPicPr>
          <p:nvPr/>
        </p:nvPicPr>
        <p:blipFill>
          <a:blip r:embed="rId2"/>
          <a:stretch>
            <a:fillRect/>
          </a:stretch>
        </p:blipFill>
        <p:spPr>
          <a:xfrm>
            <a:off x="6582894" y="1309138"/>
            <a:ext cx="2276473" cy="4929324"/>
          </a:xfrm>
          <a:prstGeom prst="roundRect">
            <a:avLst>
              <a:gd name="adj" fmla="val 11646"/>
            </a:avLst>
          </a:prstGeom>
        </p:spPr>
      </p:pic>
      <p:pic>
        <p:nvPicPr>
          <p:cNvPr id="6" name="Picture 5" descr="A picture containing text, monitor, electronics, screenshot&#10;&#10;Description automatically generated">
            <a:extLst>
              <a:ext uri="{FF2B5EF4-FFF2-40B4-BE49-F238E27FC236}">
                <a16:creationId xmlns:a16="http://schemas.microsoft.com/office/drawing/2014/main" id="{8345A312-DB92-9854-66CC-677F961F4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2152" y="1237589"/>
            <a:ext cx="2561610" cy="5123219"/>
          </a:xfrm>
          <a:prstGeom prst="rect">
            <a:avLst/>
          </a:prstGeom>
        </p:spPr>
      </p:pic>
      <p:sp>
        <p:nvSpPr>
          <p:cNvPr id="8" name="Text Placeholder 3">
            <a:extLst>
              <a:ext uri="{FF2B5EF4-FFF2-40B4-BE49-F238E27FC236}">
                <a16:creationId xmlns:a16="http://schemas.microsoft.com/office/drawing/2014/main" id="{07DD826B-C843-5A70-7F25-56763C52BB19}"/>
              </a:ext>
            </a:extLst>
          </p:cNvPr>
          <p:cNvSpPr txBox="1">
            <a:spLocks/>
          </p:cNvSpPr>
          <p:nvPr/>
        </p:nvSpPr>
        <p:spPr>
          <a:xfrm>
            <a:off x="9209756" y="1390646"/>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4</a:t>
            </a:r>
            <a:endParaRPr lang="en-US" sz="1100"/>
          </a:p>
          <a:p>
            <a:r>
              <a:rPr lang="en-US" sz="1100"/>
              <a:t>To deactivate a shared key, swipe left on the person’s name.</a:t>
            </a:r>
          </a:p>
        </p:txBody>
      </p:sp>
      <p:sp>
        <p:nvSpPr>
          <p:cNvPr id="9" name="Text Placeholder 3">
            <a:extLst>
              <a:ext uri="{FF2B5EF4-FFF2-40B4-BE49-F238E27FC236}">
                <a16:creationId xmlns:a16="http://schemas.microsoft.com/office/drawing/2014/main" id="{5037ECD2-E635-1DC8-95D2-5E6331F38CDB}"/>
              </a:ext>
            </a:extLst>
          </p:cNvPr>
          <p:cNvSpPr txBox="1">
            <a:spLocks/>
          </p:cNvSpPr>
          <p:nvPr/>
        </p:nvSpPr>
        <p:spPr>
          <a:xfrm>
            <a:off x="3338456" y="1388569"/>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lnSpc>
                <a:spcPct val="107000"/>
              </a:lnSpc>
              <a:spcBef>
                <a:spcPts val="0"/>
              </a:spcBef>
              <a:spcAft>
                <a:spcPts val="800"/>
              </a:spcAft>
            </a:pPr>
            <a:r>
              <a:rPr lang="en-US" b="1"/>
              <a:t>STEP 3</a:t>
            </a:r>
            <a:br>
              <a:rPr lang="en-US" b="1"/>
            </a:br>
            <a:br>
              <a:rPr lang="en-US"/>
            </a:br>
            <a:r>
              <a:rPr lang="en-GB" sz="1200">
                <a:effectLst/>
                <a:latin typeface="Toyota Type Book"/>
                <a:ea typeface="Calibri" panose="020F0502020204030204" pitchFamily="34" charset="0"/>
              </a:rPr>
              <a:t>To confirm that you wish to give access to your vehicle tap on “Share Key”.</a:t>
            </a:r>
            <a:endParaRPr lang="en-GB" sz="1200"/>
          </a:p>
          <a:p>
            <a:endParaRPr lang="en-GB" sz="1200">
              <a:solidFill>
                <a:srgbClr val="000000"/>
              </a:solidFill>
              <a:ea typeface="Yu Mincho" panose="02020400000000000000" pitchFamily="18" charset="-128"/>
              <a:cs typeface="Times New Roman (Body CS)"/>
            </a:endParaRPr>
          </a:p>
          <a:p>
            <a:endParaRPr lang="en-GB" sz="1200">
              <a:solidFill>
                <a:srgbClr val="000000"/>
              </a:solidFill>
              <a:ea typeface="Yu Mincho" panose="02020400000000000000" pitchFamily="18" charset="-128"/>
            </a:endParaRPr>
          </a:p>
        </p:txBody>
      </p:sp>
      <p:pic>
        <p:nvPicPr>
          <p:cNvPr id="10" name="Picture 9">
            <a:extLst>
              <a:ext uri="{FF2B5EF4-FFF2-40B4-BE49-F238E27FC236}">
                <a16:creationId xmlns:a16="http://schemas.microsoft.com/office/drawing/2014/main" id="{EA261BF3-EDCD-E63D-1A8E-62E69BC60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6236" y="4797753"/>
            <a:ext cx="660400" cy="736600"/>
          </a:xfrm>
          <a:prstGeom prst="rect">
            <a:avLst/>
          </a:prstGeom>
        </p:spPr>
      </p:pic>
      <p:pic>
        <p:nvPicPr>
          <p:cNvPr id="11" name="Picture 10">
            <a:extLst>
              <a:ext uri="{FF2B5EF4-FFF2-40B4-BE49-F238E27FC236}">
                <a16:creationId xmlns:a16="http://schemas.microsoft.com/office/drawing/2014/main" id="{C52CA202-8D4E-158B-FBD2-6E59C8153CBC}"/>
              </a:ext>
            </a:extLst>
          </p:cNvPr>
          <p:cNvPicPr>
            <a:picLocks noChangeAspect="1"/>
          </p:cNvPicPr>
          <p:nvPr/>
        </p:nvPicPr>
        <p:blipFill>
          <a:blip r:embed="rId5"/>
          <a:stretch>
            <a:fillRect/>
          </a:stretch>
        </p:blipFill>
        <p:spPr>
          <a:xfrm rot="5400000">
            <a:off x="7242887" y="4102702"/>
            <a:ext cx="736598" cy="1469234"/>
          </a:xfrm>
          <a:prstGeom prst="rect">
            <a:avLst/>
          </a:prstGeom>
        </p:spPr>
      </p:pic>
      <p:grpSp>
        <p:nvGrpSpPr>
          <p:cNvPr id="12" name="Group 11">
            <a:extLst>
              <a:ext uri="{FF2B5EF4-FFF2-40B4-BE49-F238E27FC236}">
                <a16:creationId xmlns:a16="http://schemas.microsoft.com/office/drawing/2014/main" id="{DB42BEA1-1E17-1A3B-DA9F-35A5DB913C00}"/>
              </a:ext>
            </a:extLst>
          </p:cNvPr>
          <p:cNvGrpSpPr/>
          <p:nvPr/>
        </p:nvGrpSpPr>
        <p:grpSpPr>
          <a:xfrm>
            <a:off x="567679" y="1237590"/>
            <a:ext cx="2561610" cy="5123219"/>
            <a:chOff x="-4969130" y="6617108"/>
            <a:chExt cx="2561610" cy="5123219"/>
          </a:xfrm>
        </p:grpSpPr>
        <p:pic>
          <p:nvPicPr>
            <p:cNvPr id="13" name="Picture 12">
              <a:extLst>
                <a:ext uri="{FF2B5EF4-FFF2-40B4-BE49-F238E27FC236}">
                  <a16:creationId xmlns:a16="http://schemas.microsoft.com/office/drawing/2014/main" id="{4CCD93E5-CDD5-9D09-B8DC-793E9D84D1F8}"/>
                </a:ext>
              </a:extLst>
            </p:cNvPr>
            <p:cNvPicPr>
              <a:picLocks noChangeAspect="1"/>
            </p:cNvPicPr>
            <p:nvPr/>
          </p:nvPicPr>
          <p:blipFill>
            <a:blip r:embed="rId6"/>
            <a:stretch>
              <a:fillRect/>
            </a:stretch>
          </p:blipFill>
          <p:spPr>
            <a:xfrm>
              <a:off x="-4826561" y="6688657"/>
              <a:ext cx="2276473" cy="4929323"/>
            </a:xfrm>
            <a:prstGeom prst="roundRect">
              <a:avLst>
                <a:gd name="adj" fmla="val 11646"/>
              </a:avLst>
            </a:prstGeom>
          </p:spPr>
        </p:pic>
        <p:pic>
          <p:nvPicPr>
            <p:cNvPr id="14" name="Picture 13" descr="A picture containing text, monitor, electronics, screenshot&#10;&#10;Description automatically generated">
              <a:extLst>
                <a:ext uri="{FF2B5EF4-FFF2-40B4-BE49-F238E27FC236}">
                  <a16:creationId xmlns:a16="http://schemas.microsoft.com/office/drawing/2014/main" id="{C1BC1085-1D63-637E-98B8-1C6A0FB43A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130" y="6617108"/>
              <a:ext cx="2561610" cy="5123219"/>
            </a:xfrm>
            <a:prstGeom prst="rect">
              <a:avLst/>
            </a:prstGeom>
          </p:spPr>
        </p:pic>
        <p:pic>
          <p:nvPicPr>
            <p:cNvPr id="22" name="Picture 21" descr="Icon&#10;&#10;Description automatically generated">
              <a:extLst>
                <a:ext uri="{FF2B5EF4-FFF2-40B4-BE49-F238E27FC236}">
                  <a16:creationId xmlns:a16="http://schemas.microsoft.com/office/drawing/2014/main" id="{188CF5CF-3AB6-6794-DE1A-1E438BB580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8325" y="9153318"/>
              <a:ext cx="660400" cy="1079500"/>
            </a:xfrm>
            <a:prstGeom prst="rect">
              <a:avLst/>
            </a:prstGeom>
          </p:spPr>
        </p:pic>
      </p:grpSp>
    </p:spTree>
    <p:extLst>
      <p:ext uri="{BB962C8B-B14F-4D97-AF65-F5344CB8AC3E}">
        <p14:creationId xmlns:p14="http://schemas.microsoft.com/office/powerpoint/2010/main" val="281805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040C2-9F38-A1CA-A0B0-89591A4EA2F4}"/>
              </a:ext>
            </a:extLst>
          </p:cNvPr>
          <p:cNvSpPr>
            <a:spLocks noGrp="1"/>
          </p:cNvSpPr>
          <p:nvPr>
            <p:ph type="body" sz="quarter" idx="10"/>
          </p:nvPr>
        </p:nvSpPr>
        <p:spPr>
          <a:xfrm>
            <a:off x="570049" y="603436"/>
            <a:ext cx="11181828" cy="480131"/>
          </a:xfrm>
        </p:spPr>
        <p:txBody>
          <a:bodyPr/>
          <a:lstStyle/>
          <a:p>
            <a:r>
              <a:rPr lang="nl-BE" dirty="0"/>
              <a:t>Customising the digital key range (calibration)</a:t>
            </a:r>
            <a:endParaRPr lang="en-GB" dirty="0"/>
          </a:p>
        </p:txBody>
      </p:sp>
      <p:sp>
        <p:nvSpPr>
          <p:cNvPr id="3" name="Text Placeholder 3">
            <a:extLst>
              <a:ext uri="{FF2B5EF4-FFF2-40B4-BE49-F238E27FC236}">
                <a16:creationId xmlns:a16="http://schemas.microsoft.com/office/drawing/2014/main" id="{01DAB74A-8C52-AB8E-C593-E10010964375}"/>
              </a:ext>
            </a:extLst>
          </p:cNvPr>
          <p:cNvSpPr txBox="1">
            <a:spLocks/>
          </p:cNvSpPr>
          <p:nvPr/>
        </p:nvSpPr>
        <p:spPr>
          <a:xfrm>
            <a:off x="9217718" y="1279313"/>
            <a:ext cx="2560430" cy="3221256"/>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br>
              <a:rPr lang="en-US" sz="1100" dirty="0"/>
            </a:br>
            <a:r>
              <a:rPr lang="en-US" sz="1200" dirty="0"/>
              <a:t>Tap “Customize Key Range”.</a:t>
            </a:r>
          </a:p>
        </p:txBody>
      </p:sp>
      <p:sp>
        <p:nvSpPr>
          <p:cNvPr id="4" name="Text Placeholder 3">
            <a:extLst>
              <a:ext uri="{FF2B5EF4-FFF2-40B4-BE49-F238E27FC236}">
                <a16:creationId xmlns:a16="http://schemas.microsoft.com/office/drawing/2014/main" id="{DF38534A-64A2-670B-C789-6BBBF4A929B4}"/>
              </a:ext>
            </a:extLst>
          </p:cNvPr>
          <p:cNvSpPr txBox="1">
            <a:spLocks/>
          </p:cNvSpPr>
          <p:nvPr/>
        </p:nvSpPr>
        <p:spPr>
          <a:xfrm>
            <a:off x="3348730" y="1285829"/>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1</a:t>
            </a:r>
          </a:p>
          <a:p>
            <a:pPr defTabSz="914400">
              <a:lnSpc>
                <a:spcPct val="100000"/>
              </a:lnSpc>
              <a:defRPr/>
            </a:pPr>
            <a:br>
              <a:rPr lang="en-US" b="1" dirty="0"/>
            </a:br>
            <a:r>
              <a:rPr lang="en-US" sz="1200" spc="0" dirty="0"/>
              <a:t>If you feel that the Digital Key is not detected well enough while outside or inside the vehicle, it is possible to customize the range of detection of the key. </a:t>
            </a:r>
            <a:endParaRPr lang="en-US" sz="1200" b="1" spc="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0"/>
              </a:solidFill>
              <a:effectLst/>
              <a:uLnTx/>
              <a:uFillTx/>
              <a:ea typeface="+mn-ea"/>
              <a:cs typeface="+mn-cs"/>
            </a:endParaRPr>
          </a:p>
          <a:p>
            <a:pPr>
              <a:spcBef>
                <a:spcPts val="0"/>
              </a:spcBef>
              <a:spcAft>
                <a:spcPts val="1000"/>
              </a:spcAft>
            </a:pPr>
            <a:r>
              <a:rPr lang="en-US" sz="1200" dirty="0">
                <a:cs typeface="Toyota Type Book" panose="020B0502020202020204" pitchFamily="34" charset="0"/>
              </a:rPr>
              <a:t>On the main screen scroll down and tap on  “Digital Key Settings”.</a:t>
            </a:r>
          </a:p>
          <a:p>
            <a:endParaRPr lang="en-GB" sz="1200" dirty="0">
              <a:solidFill>
                <a:srgbClr val="000000"/>
              </a:solidFill>
              <a:ea typeface="Yu Mincho" panose="02020400000000000000" pitchFamily="18" charset="-128"/>
              <a:cs typeface="Times New Roman (Body CS)"/>
            </a:endParaRPr>
          </a:p>
          <a:p>
            <a:endParaRPr lang="en-GB" sz="1200" dirty="0">
              <a:solidFill>
                <a:srgbClr val="000000"/>
              </a:solidFill>
              <a:ea typeface="Yu Mincho" panose="02020400000000000000" pitchFamily="18" charset="-128"/>
            </a:endParaRPr>
          </a:p>
        </p:txBody>
      </p:sp>
      <p:sp>
        <p:nvSpPr>
          <p:cNvPr id="5" name="TextBox 4">
            <a:extLst>
              <a:ext uri="{FF2B5EF4-FFF2-40B4-BE49-F238E27FC236}">
                <a16:creationId xmlns:a16="http://schemas.microsoft.com/office/drawing/2014/main" id="{F2FBD0B6-5A3D-FE38-258E-8BAA4C007681}"/>
              </a:ext>
            </a:extLst>
          </p:cNvPr>
          <p:cNvSpPr txBox="1"/>
          <p:nvPr/>
        </p:nvSpPr>
        <p:spPr>
          <a:xfrm>
            <a:off x="1624341" y="3295438"/>
            <a:ext cx="184730" cy="646331"/>
          </a:xfrm>
          <a:prstGeom prst="rect">
            <a:avLst/>
          </a:prstGeom>
          <a:noFill/>
        </p:spPr>
        <p:txBody>
          <a:bodyPr wrap="none" rtlCol="0">
            <a:spAutoFit/>
          </a:bodyPr>
          <a:lstStyle/>
          <a:p>
            <a:pPr algn="ctr"/>
            <a:endParaRPr lang="en-US" b="1">
              <a:solidFill>
                <a:srgbClr val="0070C0"/>
              </a:solidFill>
            </a:endParaRPr>
          </a:p>
          <a:p>
            <a:pPr algn="ctr"/>
            <a:endParaRPr lang="en-US" b="1">
              <a:solidFill>
                <a:srgbClr val="0070C0"/>
              </a:solidFill>
            </a:endParaRPr>
          </a:p>
        </p:txBody>
      </p:sp>
      <p:pic>
        <p:nvPicPr>
          <p:cNvPr id="6" name="Picture 5">
            <a:extLst>
              <a:ext uri="{FF2B5EF4-FFF2-40B4-BE49-F238E27FC236}">
                <a16:creationId xmlns:a16="http://schemas.microsoft.com/office/drawing/2014/main" id="{A99D241B-CDC8-7B72-7D1F-E61294CF4A9F}"/>
              </a:ext>
            </a:extLst>
          </p:cNvPr>
          <p:cNvPicPr>
            <a:picLocks noChangeAspect="1"/>
          </p:cNvPicPr>
          <p:nvPr/>
        </p:nvPicPr>
        <p:blipFill>
          <a:blip r:embed="rId2"/>
          <a:stretch>
            <a:fillRect/>
          </a:stretch>
        </p:blipFill>
        <p:spPr>
          <a:xfrm>
            <a:off x="6587589" y="1279081"/>
            <a:ext cx="2240697" cy="4851858"/>
          </a:xfrm>
          <a:prstGeom prst="roundRect">
            <a:avLst>
              <a:gd name="adj" fmla="val 14850"/>
            </a:avLst>
          </a:prstGeom>
        </p:spPr>
      </p:pic>
      <p:grpSp>
        <p:nvGrpSpPr>
          <p:cNvPr id="7" name="Group 6">
            <a:extLst>
              <a:ext uri="{FF2B5EF4-FFF2-40B4-BE49-F238E27FC236}">
                <a16:creationId xmlns:a16="http://schemas.microsoft.com/office/drawing/2014/main" id="{3BD35847-E89E-CF00-30A8-882135DE7872}"/>
              </a:ext>
            </a:extLst>
          </p:cNvPr>
          <p:cNvGrpSpPr/>
          <p:nvPr/>
        </p:nvGrpSpPr>
        <p:grpSpPr>
          <a:xfrm>
            <a:off x="470024" y="1110563"/>
            <a:ext cx="2652306" cy="5188893"/>
            <a:chOff x="-7565091" y="2216794"/>
            <a:chExt cx="2652306" cy="5188893"/>
          </a:xfrm>
        </p:grpSpPr>
        <p:pic>
          <p:nvPicPr>
            <p:cNvPr id="8" name="Picture 7">
              <a:extLst>
                <a:ext uri="{FF2B5EF4-FFF2-40B4-BE49-F238E27FC236}">
                  <a16:creationId xmlns:a16="http://schemas.microsoft.com/office/drawing/2014/main" id="{C3417451-3E7F-932F-728E-224DA59A5634}"/>
                </a:ext>
              </a:extLst>
            </p:cNvPr>
            <p:cNvPicPr>
              <a:picLocks noChangeAspect="1"/>
            </p:cNvPicPr>
            <p:nvPr/>
          </p:nvPicPr>
          <p:blipFill rotWithShape="1">
            <a:blip r:embed="rId3"/>
            <a:srcRect t="29253"/>
            <a:stretch/>
          </p:blipFill>
          <p:spPr>
            <a:xfrm>
              <a:off x="-7380027" y="2385312"/>
              <a:ext cx="2269859" cy="4851858"/>
            </a:xfrm>
            <a:prstGeom prst="roundRect">
              <a:avLst>
                <a:gd name="adj" fmla="val 10273"/>
              </a:avLst>
            </a:prstGeom>
          </p:spPr>
        </p:pic>
        <p:pic>
          <p:nvPicPr>
            <p:cNvPr id="9" name="Picture 8">
              <a:extLst>
                <a:ext uri="{FF2B5EF4-FFF2-40B4-BE49-F238E27FC236}">
                  <a16:creationId xmlns:a16="http://schemas.microsoft.com/office/drawing/2014/main" id="{781827EF-3568-D179-F6BA-9A31FA90D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5091" y="2216794"/>
              <a:ext cx="2652306" cy="5188893"/>
            </a:xfrm>
            <a:prstGeom prst="rect">
              <a:avLst/>
            </a:prstGeom>
          </p:spPr>
        </p:pic>
        <p:pic>
          <p:nvPicPr>
            <p:cNvPr id="10" name="Picture 9" descr="Icon&#10;&#10;Description automatically generated">
              <a:extLst>
                <a:ext uri="{FF2B5EF4-FFF2-40B4-BE49-F238E27FC236}">
                  <a16:creationId xmlns:a16="http://schemas.microsoft.com/office/drawing/2014/main" id="{3065D177-DCD9-3366-5745-5FCB37B715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0568" y="6157670"/>
              <a:ext cx="660400" cy="1079500"/>
            </a:xfrm>
            <a:prstGeom prst="rect">
              <a:avLst/>
            </a:prstGeom>
          </p:spPr>
        </p:pic>
      </p:grpSp>
      <p:pic>
        <p:nvPicPr>
          <p:cNvPr id="11" name="Picture 10">
            <a:extLst>
              <a:ext uri="{FF2B5EF4-FFF2-40B4-BE49-F238E27FC236}">
                <a16:creationId xmlns:a16="http://schemas.microsoft.com/office/drawing/2014/main" id="{A8864BBA-D1DB-073D-E0F2-290C548B4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1784" y="1110563"/>
            <a:ext cx="2652306" cy="5188893"/>
          </a:xfrm>
          <a:prstGeom prst="rect">
            <a:avLst/>
          </a:prstGeom>
        </p:spPr>
      </p:pic>
      <p:pic>
        <p:nvPicPr>
          <p:cNvPr id="12" name="Picture 11" descr="Icon&#10;&#10;Description automatically generated">
            <a:extLst>
              <a:ext uri="{FF2B5EF4-FFF2-40B4-BE49-F238E27FC236}">
                <a16:creationId xmlns:a16="http://schemas.microsoft.com/office/drawing/2014/main" id="{868F05DC-83D8-3781-620E-D20E7E96C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0788" y="3165259"/>
            <a:ext cx="660400" cy="1079500"/>
          </a:xfrm>
          <a:prstGeom prst="rect">
            <a:avLst/>
          </a:prstGeom>
        </p:spPr>
      </p:pic>
    </p:spTree>
    <p:extLst>
      <p:ext uri="{BB962C8B-B14F-4D97-AF65-F5344CB8AC3E}">
        <p14:creationId xmlns:p14="http://schemas.microsoft.com/office/powerpoint/2010/main" val="3648194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040C2-9F38-A1CA-A0B0-89591A4EA2F4}"/>
              </a:ext>
            </a:extLst>
          </p:cNvPr>
          <p:cNvSpPr>
            <a:spLocks noGrp="1"/>
          </p:cNvSpPr>
          <p:nvPr>
            <p:ph type="body" sz="quarter" idx="10"/>
          </p:nvPr>
        </p:nvSpPr>
        <p:spPr>
          <a:xfrm>
            <a:off x="570049" y="603436"/>
            <a:ext cx="11181828" cy="480131"/>
          </a:xfrm>
        </p:spPr>
        <p:txBody>
          <a:bodyPr/>
          <a:lstStyle/>
          <a:p>
            <a:r>
              <a:rPr lang="nl-BE" dirty="0"/>
              <a:t>Customising the digital key range (calibration)</a:t>
            </a:r>
            <a:endParaRPr lang="en-GB" dirty="0"/>
          </a:p>
        </p:txBody>
      </p:sp>
      <p:sp>
        <p:nvSpPr>
          <p:cNvPr id="5" name="Text Placeholder 3">
            <a:extLst>
              <a:ext uri="{FF2B5EF4-FFF2-40B4-BE49-F238E27FC236}">
                <a16:creationId xmlns:a16="http://schemas.microsoft.com/office/drawing/2014/main" id="{4E10A311-AE2B-8E68-68E3-03F8205C497A}"/>
              </a:ext>
            </a:extLst>
          </p:cNvPr>
          <p:cNvSpPr txBox="1">
            <a:spLocks/>
          </p:cNvSpPr>
          <p:nvPr/>
        </p:nvSpPr>
        <p:spPr>
          <a:xfrm>
            <a:off x="9156076" y="1412875"/>
            <a:ext cx="2560430" cy="3221256"/>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4</a:t>
            </a:r>
            <a:endParaRPr lang="en-US" sz="1100"/>
          </a:p>
          <a:p>
            <a:br>
              <a:rPr lang="en-US" sz="1100"/>
            </a:br>
            <a:r>
              <a:rPr lang="en-US" sz="1200">
                <a:cs typeface="Toyota Type Book" panose="020B0502020202020204" pitchFamily="34" charset="0"/>
              </a:rPr>
              <a:t>Select your sensitivity level and tap on “Save”.</a:t>
            </a:r>
            <a:endParaRPr lang="en-US" sz="1200"/>
          </a:p>
        </p:txBody>
      </p:sp>
      <p:sp>
        <p:nvSpPr>
          <p:cNvPr id="6" name="Text Placeholder 3">
            <a:extLst>
              <a:ext uri="{FF2B5EF4-FFF2-40B4-BE49-F238E27FC236}">
                <a16:creationId xmlns:a16="http://schemas.microsoft.com/office/drawing/2014/main" id="{0744F235-7723-F93B-71F6-D9B92F30A1FA}"/>
              </a:ext>
            </a:extLst>
          </p:cNvPr>
          <p:cNvSpPr txBox="1">
            <a:spLocks/>
          </p:cNvSpPr>
          <p:nvPr/>
        </p:nvSpPr>
        <p:spPr>
          <a:xfrm>
            <a:off x="3287088" y="1419391"/>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STEP 3</a:t>
            </a:r>
          </a:p>
          <a:p>
            <a:pPr>
              <a:lnSpc>
                <a:spcPct val="100000"/>
              </a:lnSpc>
              <a:spcBef>
                <a:spcPts val="0"/>
              </a:spcBef>
              <a:spcAft>
                <a:spcPts val="1000"/>
              </a:spcAft>
            </a:pPr>
            <a:br>
              <a:rPr lang="en-US" b="1"/>
            </a:br>
            <a:r>
              <a:rPr lang="en-US" sz="1200" spc="0"/>
              <a:t>The Digital Key already has settings from the factory that should suit most drivers. What could impact the detection is how you carry your smartphone - Is it in a back pocket? In a purse? Or just carried in your hand?</a:t>
            </a:r>
          </a:p>
          <a:p>
            <a:pPr>
              <a:lnSpc>
                <a:spcPct val="100000"/>
              </a:lnSpc>
              <a:spcBef>
                <a:spcPts val="0"/>
              </a:spcBef>
              <a:spcAft>
                <a:spcPts val="1000"/>
              </a:spcAft>
            </a:pPr>
            <a:r>
              <a:rPr lang="en-US" sz="1200" spc="0"/>
              <a:t>You can choose between three different sensitivity levels depending on your personal habits.</a:t>
            </a:r>
          </a:p>
          <a:p>
            <a:endParaRPr lang="en-GB" sz="1200">
              <a:solidFill>
                <a:srgbClr val="000000"/>
              </a:solidFill>
              <a:ea typeface="Yu Mincho" panose="02020400000000000000" pitchFamily="18" charset="-128"/>
              <a:cs typeface="Times New Roman (Body CS)"/>
            </a:endParaRPr>
          </a:p>
          <a:p>
            <a:endParaRPr lang="en-GB" sz="1200">
              <a:solidFill>
                <a:srgbClr val="000000"/>
              </a:solidFill>
              <a:ea typeface="Yu Mincho" panose="02020400000000000000" pitchFamily="18" charset="-128"/>
            </a:endParaRPr>
          </a:p>
        </p:txBody>
      </p:sp>
      <p:sp>
        <p:nvSpPr>
          <p:cNvPr id="7" name="TextBox 6">
            <a:extLst>
              <a:ext uri="{FF2B5EF4-FFF2-40B4-BE49-F238E27FC236}">
                <a16:creationId xmlns:a16="http://schemas.microsoft.com/office/drawing/2014/main" id="{09CB84C7-7733-3406-A68F-79394CCB06F9}"/>
              </a:ext>
            </a:extLst>
          </p:cNvPr>
          <p:cNvSpPr txBox="1"/>
          <p:nvPr/>
        </p:nvSpPr>
        <p:spPr>
          <a:xfrm>
            <a:off x="1562699" y="3429000"/>
            <a:ext cx="184730" cy="646331"/>
          </a:xfrm>
          <a:prstGeom prst="rect">
            <a:avLst/>
          </a:prstGeom>
          <a:noFill/>
        </p:spPr>
        <p:txBody>
          <a:bodyPr wrap="none" rtlCol="0">
            <a:spAutoFit/>
          </a:bodyPr>
          <a:lstStyle/>
          <a:p>
            <a:pPr algn="ctr"/>
            <a:endParaRPr lang="en-US" b="1">
              <a:solidFill>
                <a:srgbClr val="0070C0"/>
              </a:solidFill>
            </a:endParaRPr>
          </a:p>
          <a:p>
            <a:pPr algn="ctr"/>
            <a:endParaRPr lang="en-US" b="1">
              <a:solidFill>
                <a:srgbClr val="0070C0"/>
              </a:solidFill>
            </a:endParaRPr>
          </a:p>
        </p:txBody>
      </p:sp>
      <p:grpSp>
        <p:nvGrpSpPr>
          <p:cNvPr id="8" name="Group 7">
            <a:extLst>
              <a:ext uri="{FF2B5EF4-FFF2-40B4-BE49-F238E27FC236}">
                <a16:creationId xmlns:a16="http://schemas.microsoft.com/office/drawing/2014/main" id="{5E40B70E-1CE0-396C-B24C-A2B931A4FCA7}"/>
              </a:ext>
            </a:extLst>
          </p:cNvPr>
          <p:cNvGrpSpPr/>
          <p:nvPr/>
        </p:nvGrpSpPr>
        <p:grpSpPr>
          <a:xfrm>
            <a:off x="479301" y="1235988"/>
            <a:ext cx="2652306" cy="5188893"/>
            <a:chOff x="-6873591" y="3024015"/>
            <a:chExt cx="2652306" cy="5188893"/>
          </a:xfrm>
        </p:grpSpPr>
        <p:pic>
          <p:nvPicPr>
            <p:cNvPr id="9" name="Picture 8">
              <a:extLst>
                <a:ext uri="{FF2B5EF4-FFF2-40B4-BE49-F238E27FC236}">
                  <a16:creationId xmlns:a16="http://schemas.microsoft.com/office/drawing/2014/main" id="{DB02024D-3FD7-6686-9481-278D864BA683}"/>
                </a:ext>
              </a:extLst>
            </p:cNvPr>
            <p:cNvPicPr>
              <a:picLocks noChangeAspect="1"/>
            </p:cNvPicPr>
            <p:nvPr/>
          </p:nvPicPr>
          <p:blipFill>
            <a:blip r:embed="rId2"/>
            <a:stretch>
              <a:fillRect/>
            </a:stretch>
          </p:blipFill>
          <p:spPr>
            <a:xfrm>
              <a:off x="-6644498" y="3182661"/>
              <a:ext cx="2232221" cy="4833502"/>
            </a:xfrm>
            <a:prstGeom prst="roundRect">
              <a:avLst>
                <a:gd name="adj" fmla="val 10060"/>
              </a:avLst>
            </a:prstGeom>
          </p:spPr>
        </p:pic>
        <p:pic>
          <p:nvPicPr>
            <p:cNvPr id="10" name="Picture 9">
              <a:extLst>
                <a:ext uri="{FF2B5EF4-FFF2-40B4-BE49-F238E27FC236}">
                  <a16:creationId xmlns:a16="http://schemas.microsoft.com/office/drawing/2014/main" id="{88689DEB-FE1E-B1AF-E9EB-F730AB941B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3591" y="3024015"/>
              <a:ext cx="2652306" cy="5188893"/>
            </a:xfrm>
            <a:prstGeom prst="rect">
              <a:avLst/>
            </a:prstGeom>
          </p:spPr>
        </p:pic>
      </p:grpSp>
      <p:grpSp>
        <p:nvGrpSpPr>
          <p:cNvPr id="11" name="Group 10">
            <a:extLst>
              <a:ext uri="{FF2B5EF4-FFF2-40B4-BE49-F238E27FC236}">
                <a16:creationId xmlns:a16="http://schemas.microsoft.com/office/drawing/2014/main" id="{0C8B1AE3-E4D8-F58A-06EB-44CD75566581}"/>
              </a:ext>
            </a:extLst>
          </p:cNvPr>
          <p:cNvGrpSpPr/>
          <p:nvPr/>
        </p:nvGrpSpPr>
        <p:grpSpPr>
          <a:xfrm>
            <a:off x="6312778" y="1171314"/>
            <a:ext cx="2652306" cy="5188893"/>
            <a:chOff x="6881914" y="3439732"/>
            <a:chExt cx="2652306" cy="5188893"/>
          </a:xfrm>
        </p:grpSpPr>
        <p:pic>
          <p:nvPicPr>
            <p:cNvPr id="12" name="Picture 11">
              <a:extLst>
                <a:ext uri="{FF2B5EF4-FFF2-40B4-BE49-F238E27FC236}">
                  <a16:creationId xmlns:a16="http://schemas.microsoft.com/office/drawing/2014/main" id="{94BF03F3-4B4C-D5CF-8DFE-29DD7D3BB13F}"/>
                </a:ext>
              </a:extLst>
            </p:cNvPr>
            <p:cNvPicPr>
              <a:picLocks noChangeAspect="1"/>
            </p:cNvPicPr>
            <p:nvPr/>
          </p:nvPicPr>
          <p:blipFill>
            <a:blip r:embed="rId4"/>
            <a:stretch>
              <a:fillRect/>
            </a:stretch>
          </p:blipFill>
          <p:spPr>
            <a:xfrm>
              <a:off x="7092238" y="3589010"/>
              <a:ext cx="2231658" cy="4832283"/>
            </a:xfrm>
            <a:prstGeom prst="roundRect">
              <a:avLst>
                <a:gd name="adj" fmla="val 8862"/>
              </a:avLst>
            </a:prstGeom>
          </p:spPr>
        </p:pic>
        <p:pic>
          <p:nvPicPr>
            <p:cNvPr id="13" name="Picture 12">
              <a:extLst>
                <a:ext uri="{FF2B5EF4-FFF2-40B4-BE49-F238E27FC236}">
                  <a16:creationId xmlns:a16="http://schemas.microsoft.com/office/drawing/2014/main" id="{0B30A20D-2E0F-25F3-45CC-8F3FC3710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1914" y="3439732"/>
              <a:ext cx="2652306" cy="5188893"/>
            </a:xfrm>
            <a:prstGeom prst="rect">
              <a:avLst/>
            </a:prstGeom>
          </p:spPr>
        </p:pic>
      </p:grpSp>
      <p:pic>
        <p:nvPicPr>
          <p:cNvPr id="14" name="Picture 13" descr="Icon&#10;&#10;Description automatically generated">
            <a:extLst>
              <a:ext uri="{FF2B5EF4-FFF2-40B4-BE49-F238E27FC236}">
                <a16:creationId xmlns:a16="http://schemas.microsoft.com/office/drawing/2014/main" id="{8693069D-3991-8CA4-722B-275AB2B9E6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3743" y="3353245"/>
            <a:ext cx="660400" cy="1079500"/>
          </a:xfrm>
          <a:prstGeom prst="rect">
            <a:avLst/>
          </a:prstGeom>
        </p:spPr>
      </p:pic>
      <p:pic>
        <p:nvPicPr>
          <p:cNvPr id="15" name="Picture 14" descr="Icon&#10;&#10;Description automatically generated">
            <a:extLst>
              <a:ext uri="{FF2B5EF4-FFF2-40B4-BE49-F238E27FC236}">
                <a16:creationId xmlns:a16="http://schemas.microsoft.com/office/drawing/2014/main" id="{5C4CBD2A-876B-9013-A973-554DD8AC8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8731" y="5537408"/>
            <a:ext cx="660400" cy="1079500"/>
          </a:xfrm>
          <a:prstGeom prst="rect">
            <a:avLst/>
          </a:prstGeom>
        </p:spPr>
      </p:pic>
      <p:sp>
        <p:nvSpPr>
          <p:cNvPr id="3" name="TextBox 2">
            <a:extLst>
              <a:ext uri="{FF2B5EF4-FFF2-40B4-BE49-F238E27FC236}">
                <a16:creationId xmlns:a16="http://schemas.microsoft.com/office/drawing/2014/main" id="{55C7E845-D693-7459-24C5-7940A1D18E12}"/>
              </a:ext>
            </a:extLst>
          </p:cNvPr>
          <p:cNvSpPr txBox="1"/>
          <p:nvPr/>
        </p:nvSpPr>
        <p:spPr>
          <a:xfrm>
            <a:off x="9030855" y="5347855"/>
            <a:ext cx="315883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a:t>*Because of some limits with the car’s antenna and signal strength, some functionalities might not always work as expected. This can include unlocking, locking, and starting the car, especially if there are obstacles blocking the way</a:t>
            </a:r>
          </a:p>
        </p:txBody>
      </p:sp>
    </p:spTree>
    <p:extLst>
      <p:ext uri="{BB962C8B-B14F-4D97-AF65-F5344CB8AC3E}">
        <p14:creationId xmlns:p14="http://schemas.microsoft.com/office/powerpoint/2010/main" val="426648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040C2-9F38-A1CA-A0B0-89591A4EA2F4}"/>
              </a:ext>
            </a:extLst>
          </p:cNvPr>
          <p:cNvSpPr>
            <a:spLocks noGrp="1"/>
          </p:cNvSpPr>
          <p:nvPr>
            <p:ph type="body" sz="quarter" idx="10"/>
          </p:nvPr>
        </p:nvSpPr>
        <p:spPr>
          <a:xfrm>
            <a:off x="570049" y="603436"/>
            <a:ext cx="11181828" cy="480131"/>
          </a:xfrm>
        </p:spPr>
        <p:txBody>
          <a:bodyPr/>
          <a:lstStyle/>
          <a:p>
            <a:r>
              <a:rPr lang="nl-BE" dirty="0"/>
              <a:t>Customising the digital key range (calibration)</a:t>
            </a:r>
            <a:endParaRPr lang="en-GB" dirty="0"/>
          </a:p>
        </p:txBody>
      </p:sp>
      <p:sp>
        <p:nvSpPr>
          <p:cNvPr id="3" name="Text Placeholder 3">
            <a:extLst>
              <a:ext uri="{FF2B5EF4-FFF2-40B4-BE49-F238E27FC236}">
                <a16:creationId xmlns:a16="http://schemas.microsoft.com/office/drawing/2014/main" id="{73CCAA4B-E255-799B-67E3-7F7D379BA998}"/>
              </a:ext>
            </a:extLst>
          </p:cNvPr>
          <p:cNvSpPr txBox="1">
            <a:spLocks/>
          </p:cNvSpPr>
          <p:nvPr/>
        </p:nvSpPr>
        <p:spPr>
          <a:xfrm>
            <a:off x="3428666" y="1510183"/>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5</a:t>
            </a:r>
          </a:p>
          <a:p>
            <a:pPr>
              <a:lnSpc>
                <a:spcPct val="100000"/>
              </a:lnSpc>
              <a:spcBef>
                <a:spcPts val="0"/>
              </a:spcBef>
              <a:spcAft>
                <a:spcPts val="1000"/>
              </a:spcAft>
            </a:pPr>
            <a:br>
              <a:rPr lang="en-US" b="1" dirty="0"/>
            </a:br>
            <a:r>
              <a:rPr lang="en-US" sz="1200" spc="0" dirty="0"/>
              <a:t>Confirmation of the Digital Key sensitivity up</a:t>
            </a:r>
            <a:r>
              <a:rPr lang="en-GB" sz="1200" dirty="0">
                <a:solidFill>
                  <a:srgbClr val="000000"/>
                </a:solidFill>
                <a:ea typeface="Yu Mincho" panose="02020400000000000000" pitchFamily="18" charset="-128"/>
              </a:rPr>
              <a:t>date will be displayed.</a:t>
            </a:r>
          </a:p>
        </p:txBody>
      </p:sp>
      <p:sp>
        <p:nvSpPr>
          <p:cNvPr id="4" name="TextBox 3">
            <a:extLst>
              <a:ext uri="{FF2B5EF4-FFF2-40B4-BE49-F238E27FC236}">
                <a16:creationId xmlns:a16="http://schemas.microsoft.com/office/drawing/2014/main" id="{F06493DC-668B-F88B-FD69-E5B511359050}"/>
              </a:ext>
            </a:extLst>
          </p:cNvPr>
          <p:cNvSpPr txBox="1"/>
          <p:nvPr/>
        </p:nvSpPr>
        <p:spPr>
          <a:xfrm>
            <a:off x="1542149" y="3429000"/>
            <a:ext cx="184730" cy="646331"/>
          </a:xfrm>
          <a:prstGeom prst="rect">
            <a:avLst/>
          </a:prstGeom>
          <a:noFill/>
        </p:spPr>
        <p:txBody>
          <a:bodyPr wrap="none" rtlCol="0">
            <a:spAutoFit/>
          </a:bodyPr>
          <a:lstStyle/>
          <a:p>
            <a:pPr algn="ctr"/>
            <a:endParaRPr lang="en-US" b="1">
              <a:solidFill>
                <a:srgbClr val="0070C0"/>
              </a:solidFill>
            </a:endParaRPr>
          </a:p>
          <a:p>
            <a:pPr algn="ctr"/>
            <a:endParaRPr lang="en-US" b="1">
              <a:solidFill>
                <a:srgbClr val="0070C0"/>
              </a:solidFill>
            </a:endParaRPr>
          </a:p>
        </p:txBody>
      </p:sp>
      <p:pic>
        <p:nvPicPr>
          <p:cNvPr id="5" name="Picture 4">
            <a:extLst>
              <a:ext uri="{FF2B5EF4-FFF2-40B4-BE49-F238E27FC236}">
                <a16:creationId xmlns:a16="http://schemas.microsoft.com/office/drawing/2014/main" id="{9728F54D-9FB5-C0B9-AD98-55254CDF9B78}"/>
              </a:ext>
            </a:extLst>
          </p:cNvPr>
          <p:cNvPicPr>
            <a:picLocks noChangeAspect="1"/>
          </p:cNvPicPr>
          <p:nvPr/>
        </p:nvPicPr>
        <p:blipFill>
          <a:blip r:embed="rId2"/>
          <a:stretch>
            <a:fillRect/>
          </a:stretch>
        </p:blipFill>
        <p:spPr>
          <a:xfrm>
            <a:off x="816179" y="1394274"/>
            <a:ext cx="2216683" cy="4799857"/>
          </a:xfrm>
          <a:prstGeom prst="rect">
            <a:avLst/>
          </a:prstGeom>
        </p:spPr>
      </p:pic>
      <p:pic>
        <p:nvPicPr>
          <p:cNvPr id="6" name="Picture 5">
            <a:extLst>
              <a:ext uri="{FF2B5EF4-FFF2-40B4-BE49-F238E27FC236}">
                <a16:creationId xmlns:a16="http://schemas.microsoft.com/office/drawing/2014/main" id="{DB268A42-420D-14A3-1128-110A2DDDFB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68" y="1214271"/>
            <a:ext cx="2652306" cy="5188893"/>
          </a:xfrm>
          <a:prstGeom prst="rect">
            <a:avLst/>
          </a:prstGeom>
        </p:spPr>
      </p:pic>
    </p:spTree>
    <p:extLst>
      <p:ext uri="{BB962C8B-B14F-4D97-AF65-F5344CB8AC3E}">
        <p14:creationId xmlns:p14="http://schemas.microsoft.com/office/powerpoint/2010/main" val="166666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B772E5-2B1D-225F-AE75-9F4652114B6F}"/>
              </a:ext>
            </a:extLst>
          </p:cNvPr>
          <p:cNvSpPr>
            <a:spLocks noGrp="1"/>
          </p:cNvSpPr>
          <p:nvPr>
            <p:ph type="body" sz="quarter" idx="10"/>
          </p:nvPr>
        </p:nvSpPr>
        <p:spPr>
          <a:xfrm>
            <a:off x="570049" y="603436"/>
            <a:ext cx="11181828" cy="480131"/>
          </a:xfrm>
        </p:spPr>
        <p:txBody>
          <a:bodyPr/>
          <a:lstStyle/>
          <a:p>
            <a:r>
              <a:rPr lang="nl-BE" dirty="0"/>
              <a:t>Removing your digital key – using the Lexus Link+ app</a:t>
            </a:r>
            <a:endParaRPr lang="en-GB" dirty="0"/>
          </a:p>
        </p:txBody>
      </p:sp>
      <p:sp>
        <p:nvSpPr>
          <p:cNvPr id="5" name="Text Placeholder 3">
            <a:extLst>
              <a:ext uri="{FF2B5EF4-FFF2-40B4-BE49-F238E27FC236}">
                <a16:creationId xmlns:a16="http://schemas.microsoft.com/office/drawing/2014/main" id="{597FE188-1B77-A983-8F86-0EF7D8F6D546}"/>
              </a:ext>
            </a:extLst>
          </p:cNvPr>
          <p:cNvSpPr txBox="1">
            <a:spLocks/>
          </p:cNvSpPr>
          <p:nvPr/>
        </p:nvSpPr>
        <p:spPr>
          <a:xfrm>
            <a:off x="9472000" y="1349551"/>
            <a:ext cx="2560430" cy="3221256"/>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2</a:t>
            </a:r>
            <a:endParaRPr lang="en-US" sz="1100"/>
          </a:p>
          <a:p>
            <a:br>
              <a:rPr lang="en-US" sz="1100"/>
            </a:br>
            <a:r>
              <a:rPr lang="en-US" sz="1200"/>
              <a:t>Tap “Deactivate” to confirm that you wish to deactivate your digital key.</a:t>
            </a:r>
          </a:p>
        </p:txBody>
      </p:sp>
      <p:sp>
        <p:nvSpPr>
          <p:cNvPr id="6" name="Text Placeholder 3">
            <a:extLst>
              <a:ext uri="{FF2B5EF4-FFF2-40B4-BE49-F238E27FC236}">
                <a16:creationId xmlns:a16="http://schemas.microsoft.com/office/drawing/2014/main" id="{1B34FA79-1F73-C9D6-4CC5-7B3553D1A52B}"/>
              </a:ext>
            </a:extLst>
          </p:cNvPr>
          <p:cNvSpPr txBox="1">
            <a:spLocks/>
          </p:cNvSpPr>
          <p:nvPr/>
        </p:nvSpPr>
        <p:spPr>
          <a:xfrm>
            <a:off x="3379553" y="1347473"/>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STEP 1</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0" i="0" u="none" strike="noStrike" kern="1200" cap="none" spc="0" normalizeH="0" baseline="0" noProof="0" dirty="0">
                <a:ln>
                  <a:noFill/>
                </a:ln>
                <a:effectLst/>
                <a:uLnTx/>
                <a:uFillTx/>
                <a:ea typeface="+mn-ea"/>
                <a:cs typeface="+mn-cs"/>
              </a:rPr>
              <a:t>You can remove your Digital Key from either the Lexus Link + App, or from the navigation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0"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ea typeface="+mn-ea"/>
                <a:cs typeface="+mn-cs"/>
              </a:rPr>
              <a:t>This also removes ALL shared keys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0"/>
              </a:solidFill>
              <a:effectLst/>
              <a:uLnTx/>
              <a:uFillTx/>
              <a:ea typeface="+mn-ea"/>
              <a:cs typeface="+mn-cs"/>
            </a:endParaRPr>
          </a:p>
          <a:p>
            <a:pPr>
              <a:lnSpc>
                <a:spcPct val="107000"/>
              </a:lnSpc>
              <a:spcBef>
                <a:spcPts val="0"/>
              </a:spcBef>
              <a:spcAft>
                <a:spcPts val="800"/>
              </a:spcAft>
            </a:pPr>
            <a:r>
              <a:rPr lang="en-GB" sz="1200" dirty="0"/>
              <a:t>To remove it using the Lexus Link + App, tap “Deactivate your Digital Key” in the Digital Key Settings.</a:t>
            </a:r>
          </a:p>
          <a:p>
            <a:endParaRPr lang="en-GB" sz="1200" dirty="0">
              <a:solidFill>
                <a:srgbClr val="000000"/>
              </a:solidFill>
              <a:ea typeface="Yu Mincho" panose="02020400000000000000" pitchFamily="18" charset="-128"/>
              <a:cs typeface="Times New Roman (Body CS)"/>
            </a:endParaRPr>
          </a:p>
          <a:p>
            <a:endParaRPr lang="en-GB" sz="1200" dirty="0">
              <a:solidFill>
                <a:srgbClr val="000000"/>
              </a:solidFill>
              <a:ea typeface="Yu Mincho" panose="02020400000000000000" pitchFamily="18" charset="-128"/>
            </a:endParaRPr>
          </a:p>
        </p:txBody>
      </p:sp>
      <p:sp>
        <p:nvSpPr>
          <p:cNvPr id="7" name="TextBox 6">
            <a:extLst>
              <a:ext uri="{FF2B5EF4-FFF2-40B4-BE49-F238E27FC236}">
                <a16:creationId xmlns:a16="http://schemas.microsoft.com/office/drawing/2014/main" id="{19EA533A-71BC-9542-CAC2-A59440EE6729}"/>
              </a:ext>
            </a:extLst>
          </p:cNvPr>
          <p:cNvSpPr txBox="1"/>
          <p:nvPr/>
        </p:nvSpPr>
        <p:spPr>
          <a:xfrm>
            <a:off x="9248541" y="5147494"/>
            <a:ext cx="2813085" cy="784830"/>
          </a:xfrm>
          <a:prstGeom prst="rect">
            <a:avLst/>
          </a:prstGeom>
          <a:noFill/>
        </p:spPr>
        <p:txBody>
          <a:bodyPr wrap="square" rtlCol="0">
            <a:spAutoFit/>
          </a:bodyPr>
          <a:lstStyle/>
          <a:p>
            <a:r>
              <a:rPr lang="en-GB" sz="900" b="0" i="0" u="none" strike="noStrike">
                <a:solidFill>
                  <a:srgbClr val="000000"/>
                </a:solidFill>
                <a:effectLst/>
              </a:rPr>
              <a:t>Note: The engine start function of the Smart Digital Key will not operate if your vehicle is equipped with an additional immobiliser device, and if the immobiliser key is not present inside the vehicle (same as the physical key).</a:t>
            </a:r>
            <a:endParaRPr lang="en-GB" sz="900"/>
          </a:p>
        </p:txBody>
      </p:sp>
      <p:grpSp>
        <p:nvGrpSpPr>
          <p:cNvPr id="8" name="Group 7">
            <a:extLst>
              <a:ext uri="{FF2B5EF4-FFF2-40B4-BE49-F238E27FC236}">
                <a16:creationId xmlns:a16="http://schemas.microsoft.com/office/drawing/2014/main" id="{7E40E434-7430-0F0F-A9C0-F042440A58E5}"/>
              </a:ext>
            </a:extLst>
          </p:cNvPr>
          <p:cNvGrpSpPr/>
          <p:nvPr/>
        </p:nvGrpSpPr>
        <p:grpSpPr>
          <a:xfrm>
            <a:off x="565720" y="1196495"/>
            <a:ext cx="2561610" cy="5123219"/>
            <a:chOff x="-3927968" y="4803034"/>
            <a:chExt cx="2561610" cy="5123219"/>
          </a:xfrm>
        </p:grpSpPr>
        <p:pic>
          <p:nvPicPr>
            <p:cNvPr id="9" name="Picture 8">
              <a:extLst>
                <a:ext uri="{FF2B5EF4-FFF2-40B4-BE49-F238E27FC236}">
                  <a16:creationId xmlns:a16="http://schemas.microsoft.com/office/drawing/2014/main" id="{3A6C602C-3A34-07A1-407D-9D45084AF70A}"/>
                </a:ext>
              </a:extLst>
            </p:cNvPr>
            <p:cNvPicPr>
              <a:picLocks noChangeAspect="1"/>
            </p:cNvPicPr>
            <p:nvPr/>
          </p:nvPicPr>
          <p:blipFill>
            <a:blip r:embed="rId2"/>
            <a:stretch>
              <a:fillRect/>
            </a:stretch>
          </p:blipFill>
          <p:spPr>
            <a:xfrm>
              <a:off x="-3750716" y="4929138"/>
              <a:ext cx="2236138" cy="4841984"/>
            </a:xfrm>
            <a:prstGeom prst="rect">
              <a:avLst/>
            </a:prstGeom>
          </p:spPr>
        </p:pic>
        <p:pic>
          <p:nvPicPr>
            <p:cNvPr id="10" name="Picture 9" descr="A picture containing text, monitor, electronics, screenshot&#10;&#10;Description automatically generated">
              <a:extLst>
                <a:ext uri="{FF2B5EF4-FFF2-40B4-BE49-F238E27FC236}">
                  <a16:creationId xmlns:a16="http://schemas.microsoft.com/office/drawing/2014/main" id="{24922247-E509-6C4F-6D56-A82EFB969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7968" y="4803034"/>
              <a:ext cx="2561610" cy="5123219"/>
            </a:xfrm>
            <a:prstGeom prst="rect">
              <a:avLst/>
            </a:prstGeom>
          </p:spPr>
        </p:pic>
        <p:pic>
          <p:nvPicPr>
            <p:cNvPr id="11" name="Picture 10" descr="Icon&#10;&#10;Description automatically generated">
              <a:extLst>
                <a:ext uri="{FF2B5EF4-FFF2-40B4-BE49-F238E27FC236}">
                  <a16:creationId xmlns:a16="http://schemas.microsoft.com/office/drawing/2014/main" id="{B52A746F-9D4E-FA27-D6F8-6B4466B75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797" y="7040335"/>
              <a:ext cx="660400" cy="1079500"/>
            </a:xfrm>
            <a:prstGeom prst="rect">
              <a:avLst/>
            </a:prstGeom>
          </p:spPr>
        </p:pic>
      </p:grpSp>
      <p:grpSp>
        <p:nvGrpSpPr>
          <p:cNvPr id="12" name="Group 11">
            <a:extLst>
              <a:ext uri="{FF2B5EF4-FFF2-40B4-BE49-F238E27FC236}">
                <a16:creationId xmlns:a16="http://schemas.microsoft.com/office/drawing/2014/main" id="{3546DE38-8324-250A-4F54-FF8B5C7681B7}"/>
              </a:ext>
            </a:extLst>
          </p:cNvPr>
          <p:cNvGrpSpPr/>
          <p:nvPr/>
        </p:nvGrpSpPr>
        <p:grpSpPr>
          <a:xfrm>
            <a:off x="6536509" y="1196495"/>
            <a:ext cx="2563812" cy="5142299"/>
            <a:chOff x="-3531511" y="3429000"/>
            <a:chExt cx="2563812" cy="5142299"/>
          </a:xfrm>
        </p:grpSpPr>
        <p:pic>
          <p:nvPicPr>
            <p:cNvPr id="13" name="Picture 12">
              <a:extLst>
                <a:ext uri="{FF2B5EF4-FFF2-40B4-BE49-F238E27FC236}">
                  <a16:creationId xmlns:a16="http://schemas.microsoft.com/office/drawing/2014/main" id="{FF63992B-9C0D-287A-6270-E5A445687424}"/>
                </a:ext>
              </a:extLst>
            </p:cNvPr>
            <p:cNvPicPr>
              <a:picLocks noChangeAspect="1"/>
            </p:cNvPicPr>
            <p:nvPr/>
          </p:nvPicPr>
          <p:blipFill>
            <a:blip r:embed="rId5"/>
            <a:stretch>
              <a:fillRect/>
            </a:stretch>
          </p:blipFill>
          <p:spPr>
            <a:xfrm>
              <a:off x="-3367674" y="3583250"/>
              <a:ext cx="2236138" cy="4841983"/>
            </a:xfrm>
            <a:prstGeom prst="rect">
              <a:avLst/>
            </a:prstGeom>
          </p:spPr>
        </p:pic>
        <p:pic>
          <p:nvPicPr>
            <p:cNvPr id="14" name="Picture 13" descr="A picture containing text, monitor, electronics, screenshot&#10;&#10;Description automatically generated">
              <a:extLst>
                <a:ext uri="{FF2B5EF4-FFF2-40B4-BE49-F238E27FC236}">
                  <a16:creationId xmlns:a16="http://schemas.microsoft.com/office/drawing/2014/main" id="{AE17DF8A-57EA-2DA3-2E35-67298F5C76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31511" y="3429000"/>
              <a:ext cx="2563812" cy="5142299"/>
            </a:xfrm>
            <a:prstGeom prst="rect">
              <a:avLst/>
            </a:prstGeom>
          </p:spPr>
        </p:pic>
        <p:pic>
          <p:nvPicPr>
            <p:cNvPr id="15" name="Picture 14" descr="Icon&#10;&#10;Description automatically generated">
              <a:extLst>
                <a:ext uri="{FF2B5EF4-FFF2-40B4-BE49-F238E27FC236}">
                  <a16:creationId xmlns:a16="http://schemas.microsoft.com/office/drawing/2014/main" id="{15B293E7-96F2-1E9F-30B3-4872FBA0BD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7045" y="6236501"/>
              <a:ext cx="660400" cy="1079500"/>
            </a:xfrm>
            <a:prstGeom prst="rect">
              <a:avLst/>
            </a:prstGeom>
          </p:spPr>
        </p:pic>
      </p:grpSp>
    </p:spTree>
    <p:extLst>
      <p:ext uri="{BB962C8B-B14F-4D97-AF65-F5344CB8AC3E}">
        <p14:creationId xmlns:p14="http://schemas.microsoft.com/office/powerpoint/2010/main" val="3998972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B772E5-2B1D-225F-AE75-9F4652114B6F}"/>
              </a:ext>
            </a:extLst>
          </p:cNvPr>
          <p:cNvSpPr>
            <a:spLocks noGrp="1"/>
          </p:cNvSpPr>
          <p:nvPr>
            <p:ph type="body" sz="quarter" idx="10"/>
          </p:nvPr>
        </p:nvSpPr>
        <p:spPr>
          <a:xfrm>
            <a:off x="570049" y="603436"/>
            <a:ext cx="11181828" cy="480131"/>
          </a:xfrm>
        </p:spPr>
        <p:txBody>
          <a:bodyPr/>
          <a:lstStyle/>
          <a:p>
            <a:r>
              <a:rPr lang="nl-BE" dirty="0"/>
              <a:t>Removing your digital key – using the multimedia system</a:t>
            </a:r>
            <a:endParaRPr lang="en-GB" dirty="0"/>
          </a:p>
        </p:txBody>
      </p:sp>
      <p:sp>
        <p:nvSpPr>
          <p:cNvPr id="3" name="TextBox 2">
            <a:extLst>
              <a:ext uri="{FF2B5EF4-FFF2-40B4-BE49-F238E27FC236}">
                <a16:creationId xmlns:a16="http://schemas.microsoft.com/office/drawing/2014/main" id="{2C772800-B589-84EE-86EC-B86C0DE308E0}"/>
              </a:ext>
            </a:extLst>
          </p:cNvPr>
          <p:cNvSpPr txBox="1"/>
          <p:nvPr/>
        </p:nvSpPr>
        <p:spPr>
          <a:xfrm>
            <a:off x="1778455" y="3429000"/>
            <a:ext cx="184730" cy="646331"/>
          </a:xfrm>
          <a:prstGeom prst="rect">
            <a:avLst/>
          </a:prstGeom>
          <a:noFill/>
        </p:spPr>
        <p:txBody>
          <a:bodyPr wrap="none" rtlCol="0">
            <a:spAutoFit/>
          </a:bodyPr>
          <a:lstStyle/>
          <a:p>
            <a:pPr algn="ctr"/>
            <a:endParaRPr lang="en-US" b="1">
              <a:solidFill>
                <a:srgbClr val="0070C0"/>
              </a:solidFill>
            </a:endParaRPr>
          </a:p>
          <a:p>
            <a:pPr algn="ctr"/>
            <a:endParaRPr lang="en-US" b="1">
              <a:solidFill>
                <a:srgbClr val="0070C0"/>
              </a:solidFill>
            </a:endParaRPr>
          </a:p>
        </p:txBody>
      </p:sp>
      <p:pic>
        <p:nvPicPr>
          <p:cNvPr id="4" name="Picture 3">
            <a:extLst>
              <a:ext uri="{FF2B5EF4-FFF2-40B4-BE49-F238E27FC236}">
                <a16:creationId xmlns:a16="http://schemas.microsoft.com/office/drawing/2014/main" id="{E173D30A-B844-90B7-CF73-89464DAC3D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8207" y="1187607"/>
            <a:ext cx="4355746" cy="2660401"/>
          </a:xfrm>
          <a:prstGeom prst="rect">
            <a:avLst/>
          </a:prstGeom>
        </p:spPr>
      </p:pic>
      <p:sp>
        <p:nvSpPr>
          <p:cNvPr id="16" name="Text Placeholder 3">
            <a:extLst>
              <a:ext uri="{FF2B5EF4-FFF2-40B4-BE49-F238E27FC236}">
                <a16:creationId xmlns:a16="http://schemas.microsoft.com/office/drawing/2014/main" id="{5BA7B4B6-6D73-56EE-2F7B-892B7BA4A0C2}"/>
              </a:ext>
            </a:extLst>
          </p:cNvPr>
          <p:cNvSpPr txBox="1">
            <a:spLocks/>
          </p:cNvSpPr>
          <p:nvPr/>
        </p:nvSpPr>
        <p:spPr>
          <a:xfrm>
            <a:off x="767582" y="1242473"/>
            <a:ext cx="5200203" cy="2389186"/>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Aft>
                <a:spcPts val="1000"/>
              </a:spcAft>
            </a:pPr>
            <a:r>
              <a:rPr lang="en-US" b="1" dirty="0"/>
              <a:t>STEP 1</a:t>
            </a:r>
            <a:br>
              <a:rPr lang="en-US" b="1" dirty="0"/>
            </a:br>
            <a:br>
              <a:rPr lang="en-US" dirty="0"/>
            </a:br>
            <a:r>
              <a:rPr lang="en-US" sz="1200" dirty="0">
                <a:cs typeface="Toyota Type Book" panose="020B0502020202020204" pitchFamily="34" charset="0"/>
              </a:rPr>
              <a:t>On the Multimedia main dashboard, go to the setting icon, then scroll down and  tap on “Info &amp; security”.</a:t>
            </a:r>
          </a:p>
          <a:p>
            <a:pPr>
              <a:spcBef>
                <a:spcPts val="0"/>
              </a:spcBef>
              <a:spcAft>
                <a:spcPts val="1000"/>
              </a:spcAft>
            </a:pPr>
            <a:r>
              <a:rPr lang="en-US" sz="1200" dirty="0">
                <a:cs typeface="Toyota Type Book" panose="020B0502020202020204" pitchFamily="34" charset="0"/>
              </a:rPr>
              <a:t>From here, you will be able to see in the Digital Key settings, if Digital Key is active. </a:t>
            </a:r>
          </a:p>
          <a:p>
            <a:endParaRPr lang="en-US" dirty="0">
              <a:cs typeface="Toyota Type Book" panose="020B0502020202020204" pitchFamily="34" charset="0"/>
            </a:endParaRPr>
          </a:p>
        </p:txBody>
      </p:sp>
      <p:sp>
        <p:nvSpPr>
          <p:cNvPr id="17" name="Text Placeholder 3">
            <a:extLst>
              <a:ext uri="{FF2B5EF4-FFF2-40B4-BE49-F238E27FC236}">
                <a16:creationId xmlns:a16="http://schemas.microsoft.com/office/drawing/2014/main" id="{672B652E-96F8-C171-E0D2-469B9243EDF7}"/>
              </a:ext>
            </a:extLst>
          </p:cNvPr>
          <p:cNvSpPr txBox="1">
            <a:spLocks/>
          </p:cNvSpPr>
          <p:nvPr/>
        </p:nvSpPr>
        <p:spPr>
          <a:xfrm>
            <a:off x="768576" y="4176279"/>
            <a:ext cx="5200203" cy="2171471"/>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t>STEP 2</a:t>
            </a:r>
            <a:br>
              <a:rPr lang="en-US" b="1"/>
            </a:br>
            <a:br>
              <a:rPr lang="en-US"/>
            </a:br>
            <a:r>
              <a:rPr kumimoji="0" lang="en-US" sz="1200" b="0" i="0" u="none" strike="noStrike" kern="1200" cap="none" spc="0" normalizeH="0" baseline="0" noProof="0">
                <a:ln>
                  <a:noFill/>
                </a:ln>
                <a:solidFill>
                  <a:srgbClr val="282830"/>
                </a:solidFill>
                <a:effectLst/>
                <a:uLnTx/>
                <a:uFillTx/>
                <a:ea typeface="+mn-ea"/>
                <a:cs typeface="Toyota Type Book" panose="020B0502020202020204" pitchFamily="34" charset="0"/>
              </a:rPr>
              <a:t>Tap on “Remove digital Keys”, this will initiate the removal process</a:t>
            </a:r>
            <a:r>
              <a:rPr lang="en-US" sz="1200">
                <a:cs typeface="Toyota Type Book" panose="020B0502020202020204" pitchFamily="34" charset="0"/>
              </a:rPr>
              <a:t>.</a:t>
            </a:r>
            <a:endParaRPr lang="en-US" sz="1200">
              <a:solidFill>
                <a:srgbClr val="FF0000"/>
              </a:solidFill>
              <a:cs typeface="Toyota Type Book" panose="020B0502020202020204" pitchFamily="34" charset="0"/>
            </a:endParaRPr>
          </a:p>
        </p:txBody>
      </p:sp>
      <p:pic>
        <p:nvPicPr>
          <p:cNvPr id="18" name="Picture 17">
            <a:extLst>
              <a:ext uri="{FF2B5EF4-FFF2-40B4-BE49-F238E27FC236}">
                <a16:creationId xmlns:a16="http://schemas.microsoft.com/office/drawing/2014/main" id="{A8027979-2A40-523D-A3F3-690F50F9C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5172" y="3848939"/>
            <a:ext cx="4355746" cy="2660401"/>
          </a:xfrm>
          <a:prstGeom prst="rect">
            <a:avLst/>
          </a:prstGeom>
        </p:spPr>
      </p:pic>
      <p:pic>
        <p:nvPicPr>
          <p:cNvPr id="19" name="Picture 18">
            <a:extLst>
              <a:ext uri="{FF2B5EF4-FFF2-40B4-BE49-F238E27FC236}">
                <a16:creationId xmlns:a16="http://schemas.microsoft.com/office/drawing/2014/main" id="{89C9F382-6605-0C0E-BD3C-FE6C41FCAA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5309" y="1485090"/>
            <a:ext cx="3512184" cy="2003898"/>
          </a:xfrm>
          <a:prstGeom prst="rect">
            <a:avLst/>
          </a:prstGeom>
        </p:spPr>
      </p:pic>
      <p:pic>
        <p:nvPicPr>
          <p:cNvPr id="20" name="Picture 19">
            <a:extLst>
              <a:ext uri="{FF2B5EF4-FFF2-40B4-BE49-F238E27FC236}">
                <a16:creationId xmlns:a16="http://schemas.microsoft.com/office/drawing/2014/main" id="{D4C68653-BD65-D81A-5B28-BB1AA4C7F1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7758" y="4149725"/>
            <a:ext cx="3533986" cy="2016125"/>
          </a:xfrm>
          <a:prstGeom prst="rect">
            <a:avLst/>
          </a:prstGeom>
        </p:spPr>
      </p:pic>
      <p:pic>
        <p:nvPicPr>
          <p:cNvPr id="21" name="Picture 20" descr="Icon&#10;&#10;Description automatically generated">
            <a:extLst>
              <a:ext uri="{FF2B5EF4-FFF2-40B4-BE49-F238E27FC236}">
                <a16:creationId xmlns:a16="http://schemas.microsoft.com/office/drawing/2014/main" id="{5AD912BC-22C7-473A-C9D9-C0A85C74E6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1815" y="2366587"/>
            <a:ext cx="660400" cy="1079500"/>
          </a:xfrm>
          <a:prstGeom prst="rect">
            <a:avLst/>
          </a:prstGeom>
        </p:spPr>
      </p:pic>
      <p:pic>
        <p:nvPicPr>
          <p:cNvPr id="22" name="Picture 21" descr="Icon&#10;&#10;Description automatically generated">
            <a:extLst>
              <a:ext uri="{FF2B5EF4-FFF2-40B4-BE49-F238E27FC236}">
                <a16:creationId xmlns:a16="http://schemas.microsoft.com/office/drawing/2014/main" id="{B15EDD86-3C39-3F08-4D5B-FBADBF8EA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9253" y="5171395"/>
            <a:ext cx="660400" cy="1079500"/>
          </a:xfrm>
          <a:prstGeom prst="rect">
            <a:avLst/>
          </a:prstGeom>
        </p:spPr>
      </p:pic>
    </p:spTree>
    <p:extLst>
      <p:ext uri="{BB962C8B-B14F-4D97-AF65-F5344CB8AC3E}">
        <p14:creationId xmlns:p14="http://schemas.microsoft.com/office/powerpoint/2010/main" val="307961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B772E5-2B1D-225F-AE75-9F4652114B6F}"/>
              </a:ext>
            </a:extLst>
          </p:cNvPr>
          <p:cNvSpPr>
            <a:spLocks noGrp="1"/>
          </p:cNvSpPr>
          <p:nvPr>
            <p:ph type="body" sz="quarter" idx="10"/>
          </p:nvPr>
        </p:nvSpPr>
        <p:spPr>
          <a:xfrm>
            <a:off x="570049" y="603436"/>
            <a:ext cx="11181828" cy="480131"/>
          </a:xfrm>
        </p:spPr>
        <p:txBody>
          <a:bodyPr/>
          <a:lstStyle/>
          <a:p>
            <a:r>
              <a:rPr lang="nl-BE" dirty="0"/>
              <a:t>Removing your digital key – using the multimedia system</a:t>
            </a:r>
            <a:endParaRPr lang="en-GB" dirty="0"/>
          </a:p>
        </p:txBody>
      </p:sp>
      <p:sp>
        <p:nvSpPr>
          <p:cNvPr id="3" name="TextBox 2">
            <a:extLst>
              <a:ext uri="{FF2B5EF4-FFF2-40B4-BE49-F238E27FC236}">
                <a16:creationId xmlns:a16="http://schemas.microsoft.com/office/drawing/2014/main" id="{A57C8A71-EDD6-1D0C-9A81-41122B4C6A66}"/>
              </a:ext>
            </a:extLst>
          </p:cNvPr>
          <p:cNvSpPr txBox="1"/>
          <p:nvPr/>
        </p:nvSpPr>
        <p:spPr>
          <a:xfrm>
            <a:off x="1788729" y="3429000"/>
            <a:ext cx="184730" cy="646331"/>
          </a:xfrm>
          <a:prstGeom prst="rect">
            <a:avLst/>
          </a:prstGeom>
          <a:noFill/>
        </p:spPr>
        <p:txBody>
          <a:bodyPr wrap="none" rtlCol="0">
            <a:spAutoFit/>
          </a:bodyPr>
          <a:lstStyle/>
          <a:p>
            <a:pPr algn="ctr"/>
            <a:endParaRPr lang="en-US" b="1">
              <a:solidFill>
                <a:srgbClr val="0070C0"/>
              </a:solidFill>
            </a:endParaRPr>
          </a:p>
          <a:p>
            <a:pPr algn="ctr"/>
            <a:endParaRPr lang="en-US" b="1">
              <a:solidFill>
                <a:srgbClr val="0070C0"/>
              </a:solidFill>
            </a:endParaRPr>
          </a:p>
        </p:txBody>
      </p:sp>
      <p:pic>
        <p:nvPicPr>
          <p:cNvPr id="4" name="Picture 3">
            <a:extLst>
              <a:ext uri="{FF2B5EF4-FFF2-40B4-BE49-F238E27FC236}">
                <a16:creationId xmlns:a16="http://schemas.microsoft.com/office/drawing/2014/main" id="{13ADA3FF-C941-63F1-90FA-521D97A69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8481" y="1187607"/>
            <a:ext cx="4355746" cy="2660401"/>
          </a:xfrm>
          <a:prstGeom prst="rect">
            <a:avLst/>
          </a:prstGeom>
        </p:spPr>
      </p:pic>
      <p:sp>
        <p:nvSpPr>
          <p:cNvPr id="5" name="Text Placeholder 3">
            <a:extLst>
              <a:ext uri="{FF2B5EF4-FFF2-40B4-BE49-F238E27FC236}">
                <a16:creationId xmlns:a16="http://schemas.microsoft.com/office/drawing/2014/main" id="{1F134B7E-437D-0FE9-3C26-B24592ABEEFF}"/>
              </a:ext>
            </a:extLst>
          </p:cNvPr>
          <p:cNvSpPr txBox="1">
            <a:spLocks/>
          </p:cNvSpPr>
          <p:nvPr/>
        </p:nvSpPr>
        <p:spPr>
          <a:xfrm>
            <a:off x="777856" y="1242473"/>
            <a:ext cx="5200203" cy="157206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Bef>
                <a:spcPts val="0"/>
              </a:spcBef>
              <a:spcAft>
                <a:spcPts val="1000"/>
              </a:spcAft>
            </a:pPr>
            <a:r>
              <a:rPr lang="en-US" b="1"/>
              <a:t>STEP 3</a:t>
            </a:r>
            <a:br>
              <a:rPr lang="en-US" b="1"/>
            </a:br>
            <a:br>
              <a:rPr lang="en-US"/>
            </a:br>
            <a:r>
              <a:rPr kumimoji="0" lang="en-US" sz="1200" b="0" i="0" u="none" strike="noStrike" kern="1200" cap="none" spc="0" normalizeH="0" baseline="0" noProof="0">
                <a:ln>
                  <a:noFill/>
                </a:ln>
                <a:solidFill>
                  <a:srgbClr val="282830"/>
                </a:solidFill>
                <a:effectLst/>
                <a:uLnTx/>
                <a:uFillTx/>
                <a:ea typeface="+mn-ea"/>
                <a:cs typeface="Toyota Type Book" panose="020B0502020202020204" pitchFamily="34" charset="0"/>
              </a:rPr>
              <a:t>You must confirm your intention to remove your Digital Key*.</a:t>
            </a:r>
          </a:p>
          <a:p>
            <a:endParaRPr lang="en-US">
              <a:cs typeface="Toyota Type Book" panose="020B0502020202020204" pitchFamily="34" charset="0"/>
            </a:endParaRPr>
          </a:p>
        </p:txBody>
      </p:sp>
      <p:sp>
        <p:nvSpPr>
          <p:cNvPr id="6" name="Text Placeholder 3">
            <a:extLst>
              <a:ext uri="{FF2B5EF4-FFF2-40B4-BE49-F238E27FC236}">
                <a16:creationId xmlns:a16="http://schemas.microsoft.com/office/drawing/2014/main" id="{0DD0AEBD-D917-A1CB-68A1-33CD46814043}"/>
              </a:ext>
            </a:extLst>
          </p:cNvPr>
          <p:cNvSpPr txBox="1">
            <a:spLocks/>
          </p:cNvSpPr>
          <p:nvPr/>
        </p:nvSpPr>
        <p:spPr>
          <a:xfrm>
            <a:off x="778850" y="4176279"/>
            <a:ext cx="5200203" cy="2171471"/>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t>STEP 4</a:t>
            </a:r>
            <a:br>
              <a:rPr lang="en-US" b="1"/>
            </a:br>
            <a:br>
              <a:rPr lang="en-US"/>
            </a:br>
            <a:r>
              <a:rPr lang="en-US" sz="1200" spc="0">
                <a:solidFill>
                  <a:srgbClr val="282830"/>
                </a:solidFill>
                <a:cs typeface="Toyota Type Book" panose="020B0502020202020204" pitchFamily="34" charset="0"/>
              </a:rPr>
              <a:t>You will then be instructed to place the key fob on the Start button to proceed with the Digital key removal.</a:t>
            </a:r>
            <a:endParaRPr lang="en-US" sz="1200" i="1" spc="0">
              <a:solidFill>
                <a:srgbClr val="282830"/>
              </a:solidFill>
              <a:cs typeface="Toyota Type Book" panose="020B0502020202020204" pitchFamily="34" charset="0"/>
            </a:endParaRPr>
          </a:p>
          <a:p>
            <a:endParaRPr lang="en-US">
              <a:solidFill>
                <a:srgbClr val="FF0000"/>
              </a:solidFill>
              <a:cs typeface="Toyota Type Book" panose="020B0502020202020204" pitchFamily="34" charset="0"/>
            </a:endParaRPr>
          </a:p>
        </p:txBody>
      </p:sp>
      <p:pic>
        <p:nvPicPr>
          <p:cNvPr id="7" name="Picture 6">
            <a:extLst>
              <a:ext uri="{FF2B5EF4-FFF2-40B4-BE49-F238E27FC236}">
                <a16:creationId xmlns:a16="http://schemas.microsoft.com/office/drawing/2014/main" id="{7A09D273-DD8B-B2D4-8EB6-EA572A3A36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5446" y="3848939"/>
            <a:ext cx="4355746" cy="2660401"/>
          </a:xfrm>
          <a:prstGeom prst="rect">
            <a:avLst/>
          </a:prstGeom>
        </p:spPr>
      </p:pic>
      <p:pic>
        <p:nvPicPr>
          <p:cNvPr id="8" name="Picture 7" descr="Icon&#10;&#10;Description automatically generated">
            <a:extLst>
              <a:ext uri="{FF2B5EF4-FFF2-40B4-BE49-F238E27FC236}">
                <a16:creationId xmlns:a16="http://schemas.microsoft.com/office/drawing/2014/main" id="{555694FD-60D5-AF82-06D0-E4885824D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2089" y="2366587"/>
            <a:ext cx="660400" cy="1079500"/>
          </a:xfrm>
          <a:prstGeom prst="rect">
            <a:avLst/>
          </a:prstGeom>
        </p:spPr>
      </p:pic>
      <p:pic>
        <p:nvPicPr>
          <p:cNvPr id="9" name="Picture 8">
            <a:extLst>
              <a:ext uri="{FF2B5EF4-FFF2-40B4-BE49-F238E27FC236}">
                <a16:creationId xmlns:a16="http://schemas.microsoft.com/office/drawing/2014/main" id="{C1A94321-BD49-A3DE-0C30-B6A9D2944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8031" y="1484313"/>
            <a:ext cx="3582117" cy="2016125"/>
          </a:xfrm>
          <a:prstGeom prst="rect">
            <a:avLst/>
          </a:prstGeom>
        </p:spPr>
      </p:pic>
      <p:pic>
        <p:nvPicPr>
          <p:cNvPr id="10" name="Picture 9" descr="Icon&#10;&#10;Description automatically generated">
            <a:extLst>
              <a:ext uri="{FF2B5EF4-FFF2-40B4-BE49-F238E27FC236}">
                <a16:creationId xmlns:a16="http://schemas.microsoft.com/office/drawing/2014/main" id="{E26593C9-2755-7E73-98FA-290DE1C18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1238" y="2775148"/>
            <a:ext cx="660400" cy="1079500"/>
          </a:xfrm>
          <a:prstGeom prst="rect">
            <a:avLst/>
          </a:prstGeom>
        </p:spPr>
      </p:pic>
      <p:sp>
        <p:nvSpPr>
          <p:cNvPr id="11" name="TextBox 10">
            <a:extLst>
              <a:ext uri="{FF2B5EF4-FFF2-40B4-BE49-F238E27FC236}">
                <a16:creationId xmlns:a16="http://schemas.microsoft.com/office/drawing/2014/main" id="{E087C9E4-AE25-FEDA-3B0E-762022405B43}"/>
              </a:ext>
            </a:extLst>
          </p:cNvPr>
          <p:cNvSpPr txBox="1"/>
          <p:nvPr/>
        </p:nvSpPr>
        <p:spPr>
          <a:xfrm>
            <a:off x="777856" y="3177272"/>
            <a:ext cx="2964267" cy="646331"/>
          </a:xfrm>
          <a:prstGeom prst="rect">
            <a:avLst/>
          </a:prstGeom>
          <a:noFill/>
        </p:spPr>
        <p:txBody>
          <a:bodyPr wrap="square" rtlCol="0">
            <a:spAutoFit/>
          </a:bodyPr>
          <a:lstStyle/>
          <a:p>
            <a:r>
              <a:rPr lang="en-US" sz="900" spc="0">
                <a:solidFill>
                  <a:srgbClr val="282830"/>
                </a:solidFill>
                <a:cs typeface="Toyota Type Book" panose="020B0502020202020204" pitchFamily="34" charset="0"/>
              </a:rPr>
              <a:t>*When owner Key is removed all shared digital keys will be removed.</a:t>
            </a:r>
          </a:p>
          <a:p>
            <a:endParaRPr lang="en-GB"/>
          </a:p>
        </p:txBody>
      </p:sp>
      <p:pic>
        <p:nvPicPr>
          <p:cNvPr id="12" name="Picture 11">
            <a:extLst>
              <a:ext uri="{FF2B5EF4-FFF2-40B4-BE49-F238E27FC236}">
                <a16:creationId xmlns:a16="http://schemas.microsoft.com/office/drawing/2014/main" id="{70A34C66-96BD-EE79-9D71-D19AC27F20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8031" y="4149725"/>
            <a:ext cx="3565828" cy="2016125"/>
          </a:xfrm>
          <a:prstGeom prst="rect">
            <a:avLst/>
          </a:prstGeom>
        </p:spPr>
      </p:pic>
    </p:spTree>
    <p:extLst>
      <p:ext uri="{BB962C8B-B14F-4D97-AF65-F5344CB8AC3E}">
        <p14:creationId xmlns:p14="http://schemas.microsoft.com/office/powerpoint/2010/main" val="449032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B772E5-2B1D-225F-AE75-9F4652114B6F}"/>
              </a:ext>
            </a:extLst>
          </p:cNvPr>
          <p:cNvSpPr>
            <a:spLocks noGrp="1"/>
          </p:cNvSpPr>
          <p:nvPr>
            <p:ph type="body" sz="quarter" idx="10"/>
          </p:nvPr>
        </p:nvSpPr>
        <p:spPr>
          <a:xfrm>
            <a:off x="570049" y="603436"/>
            <a:ext cx="11181828" cy="480131"/>
          </a:xfrm>
        </p:spPr>
        <p:txBody>
          <a:bodyPr/>
          <a:lstStyle/>
          <a:p>
            <a:r>
              <a:rPr lang="nl-BE" dirty="0"/>
              <a:t>Removing your digital key – using the multimedia system</a:t>
            </a:r>
            <a:endParaRPr lang="en-GB" dirty="0"/>
          </a:p>
        </p:txBody>
      </p:sp>
      <p:pic>
        <p:nvPicPr>
          <p:cNvPr id="5" name="Picture 4">
            <a:extLst>
              <a:ext uri="{FF2B5EF4-FFF2-40B4-BE49-F238E27FC236}">
                <a16:creationId xmlns:a16="http://schemas.microsoft.com/office/drawing/2014/main" id="{07B46DEC-7258-AA22-2581-1364F0B89B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4916" y="1187607"/>
            <a:ext cx="4355746" cy="2660401"/>
          </a:xfrm>
          <a:prstGeom prst="rect">
            <a:avLst/>
          </a:prstGeom>
        </p:spPr>
      </p:pic>
      <p:sp>
        <p:nvSpPr>
          <p:cNvPr id="6" name="Text Placeholder 3">
            <a:extLst>
              <a:ext uri="{FF2B5EF4-FFF2-40B4-BE49-F238E27FC236}">
                <a16:creationId xmlns:a16="http://schemas.microsoft.com/office/drawing/2014/main" id="{213B1508-1C2C-C0F1-10BA-8E74D1759FE2}"/>
              </a:ext>
            </a:extLst>
          </p:cNvPr>
          <p:cNvSpPr txBox="1">
            <a:spLocks/>
          </p:cNvSpPr>
          <p:nvPr/>
        </p:nvSpPr>
        <p:spPr>
          <a:xfrm>
            <a:off x="644291" y="1242473"/>
            <a:ext cx="5200203" cy="157206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a:spcAft>
                <a:spcPts val="1000"/>
              </a:spcAft>
            </a:pPr>
            <a:r>
              <a:rPr lang="en-US" b="1" dirty="0"/>
              <a:t>STEP 5</a:t>
            </a:r>
            <a:br>
              <a:rPr lang="en-US" b="1" dirty="0"/>
            </a:br>
            <a:br>
              <a:rPr lang="en-US" dirty="0"/>
            </a:br>
            <a:r>
              <a:rPr kumimoji="0" lang="en-US" sz="1200" b="0" i="0" u="none" strike="noStrike" kern="1200" cap="none" spc="0" normalizeH="0" baseline="0" noProof="0" dirty="0">
                <a:ln>
                  <a:noFill/>
                </a:ln>
                <a:solidFill>
                  <a:srgbClr val="282830"/>
                </a:solidFill>
                <a:effectLst/>
                <a:uLnTx/>
                <a:uFillTx/>
                <a:ea typeface="+mn-ea"/>
                <a:cs typeface="Toyota Type Book" panose="020B0502020202020204" pitchFamily="34" charset="0"/>
              </a:rPr>
              <a:t>Shortly after, you will be informed that your Digital Key has been removed.</a:t>
            </a:r>
          </a:p>
          <a:p>
            <a:pPr>
              <a:spcBef>
                <a:spcPts val="0"/>
              </a:spcBef>
              <a:spcAft>
                <a:spcPts val="1000"/>
              </a:spcAft>
            </a:pPr>
            <a:endParaRPr kumimoji="0" lang="en-US" sz="1200" b="0" i="0" u="none" strike="noStrike" kern="1200" cap="none" spc="0" normalizeH="0" baseline="0" noProof="0" dirty="0">
              <a:ln>
                <a:noFill/>
              </a:ln>
              <a:solidFill>
                <a:srgbClr val="282830"/>
              </a:solidFill>
              <a:effectLst/>
              <a:uLnTx/>
              <a:uFillTx/>
              <a:ea typeface="+mn-ea"/>
              <a:cs typeface="Toyota Type Book" panose="020B0502020202020204" pitchFamily="34" charset="0"/>
            </a:endParaRPr>
          </a:p>
          <a:p>
            <a:endParaRPr lang="en-US" dirty="0">
              <a:cs typeface="Toyota Type Book" panose="020B0502020202020204" pitchFamily="34" charset="0"/>
            </a:endParaRPr>
          </a:p>
        </p:txBody>
      </p:sp>
      <p:pic>
        <p:nvPicPr>
          <p:cNvPr id="7" name="Picture 6">
            <a:extLst>
              <a:ext uri="{FF2B5EF4-FFF2-40B4-BE49-F238E27FC236}">
                <a16:creationId xmlns:a16="http://schemas.microsoft.com/office/drawing/2014/main" id="{20DD3A04-368C-E7F6-97EF-E87A7E8795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4466" y="1484313"/>
            <a:ext cx="3507463" cy="2016125"/>
          </a:xfrm>
          <a:prstGeom prst="rect">
            <a:avLst/>
          </a:prstGeom>
        </p:spPr>
      </p:pic>
    </p:spTree>
    <p:extLst>
      <p:ext uri="{BB962C8B-B14F-4D97-AF65-F5344CB8AC3E}">
        <p14:creationId xmlns:p14="http://schemas.microsoft.com/office/powerpoint/2010/main" val="122158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p:txBody>
          <a:bodyPr/>
          <a:lstStyle/>
          <a:p>
            <a:pPr lvl="0"/>
            <a:r>
              <a:rPr lang="en-US" dirty="0"/>
              <a:t>01</a:t>
            </a:r>
            <a:br>
              <a:rPr lang="en-US" dirty="0"/>
            </a:br>
            <a:r>
              <a:rPr lang="en-US" dirty="0">
                <a:solidFill>
                  <a:schemeClr val="tx1"/>
                </a:solidFill>
              </a:rPr>
              <a:t>Page 3 - </a:t>
            </a:r>
            <a:r>
              <a:rPr lang="en-GB" dirty="0">
                <a:solidFill>
                  <a:schemeClr val="tx1"/>
                </a:solidFill>
              </a:rPr>
              <a:t>Activating the Digital Key Service.</a:t>
            </a:r>
            <a:endParaRPr lang="en-US" dirty="0">
              <a:solidFill>
                <a:schemeClr val="tx1"/>
              </a:solidFill>
            </a:endParaRPr>
          </a:p>
          <a:p>
            <a:pPr lvl="0"/>
            <a:r>
              <a:rPr lang="en-US" dirty="0"/>
              <a:t>02</a:t>
            </a:r>
            <a:br>
              <a:rPr lang="en-US" dirty="0">
                <a:solidFill>
                  <a:schemeClr val="bg1"/>
                </a:solidFill>
              </a:rPr>
            </a:br>
            <a:r>
              <a:rPr lang="en-US" dirty="0">
                <a:solidFill>
                  <a:schemeClr val="tx1"/>
                </a:solidFill>
              </a:rPr>
              <a:t>Page 6 – Setting up you Digital Key.</a:t>
            </a:r>
          </a:p>
          <a:p>
            <a:pPr lvl="0"/>
            <a:r>
              <a:rPr lang="en-US" dirty="0"/>
              <a:t>03</a:t>
            </a:r>
            <a:br>
              <a:rPr lang="en-US" dirty="0">
                <a:solidFill>
                  <a:schemeClr val="bg1"/>
                </a:solidFill>
              </a:rPr>
            </a:br>
            <a:r>
              <a:rPr lang="en-US" dirty="0">
                <a:solidFill>
                  <a:schemeClr val="tx1"/>
                </a:solidFill>
              </a:rPr>
              <a:t>Page 13 – Managing and sharing your Digital Key.</a:t>
            </a:r>
          </a:p>
          <a:p>
            <a:pPr lvl="0"/>
            <a:r>
              <a:rPr lang="en-US" dirty="0"/>
              <a:t>04</a:t>
            </a:r>
            <a:br>
              <a:rPr lang="en-US" dirty="0">
                <a:solidFill>
                  <a:schemeClr val="bg1"/>
                </a:solidFill>
              </a:rPr>
            </a:br>
            <a:r>
              <a:rPr lang="en-US" dirty="0">
                <a:solidFill>
                  <a:schemeClr val="tx1"/>
                </a:solidFill>
              </a:rPr>
              <a:t>Page 15 – </a:t>
            </a:r>
            <a:r>
              <a:rPr lang="en-US" dirty="0" err="1">
                <a:solidFill>
                  <a:schemeClr val="tx1"/>
                </a:solidFill>
              </a:rPr>
              <a:t>Customising</a:t>
            </a:r>
            <a:r>
              <a:rPr lang="en-US" dirty="0">
                <a:solidFill>
                  <a:schemeClr val="tx1"/>
                </a:solidFill>
              </a:rPr>
              <a:t> the Digital Key range (Calibration).</a:t>
            </a:r>
          </a:p>
        </p:txBody>
      </p:sp>
      <p:sp>
        <p:nvSpPr>
          <p:cNvPr id="8" name="Text Placeholder 7"/>
          <p:cNvSpPr>
            <a:spLocks noGrp="1"/>
          </p:cNvSpPr>
          <p:nvPr>
            <p:ph type="body" sz="quarter" idx="19"/>
          </p:nvPr>
        </p:nvSpPr>
        <p:spPr/>
        <p:txBody>
          <a:bodyPr/>
          <a:lstStyle/>
          <a:p>
            <a:pPr lvl="0"/>
            <a:r>
              <a:rPr lang="en-US" dirty="0"/>
              <a:t>05</a:t>
            </a:r>
            <a:br>
              <a:rPr lang="en-US" dirty="0">
                <a:solidFill>
                  <a:schemeClr val="bg1"/>
                </a:solidFill>
              </a:rPr>
            </a:br>
            <a:r>
              <a:rPr lang="en-US" dirty="0">
                <a:solidFill>
                  <a:schemeClr val="tx1"/>
                </a:solidFill>
              </a:rPr>
              <a:t>Page 18 – Deleting your Digital Key using the Lexus Link+ App.</a:t>
            </a:r>
          </a:p>
          <a:p>
            <a:pPr lvl="0"/>
            <a:r>
              <a:rPr lang="en-US" dirty="0"/>
              <a:t>06</a:t>
            </a:r>
            <a:br>
              <a:rPr lang="en-US" dirty="0">
                <a:solidFill>
                  <a:schemeClr val="bg1"/>
                </a:solidFill>
              </a:rPr>
            </a:br>
            <a:r>
              <a:rPr lang="en-US" dirty="0">
                <a:solidFill>
                  <a:schemeClr val="tx1"/>
                </a:solidFill>
              </a:rPr>
              <a:t>Page 19 – Deleting your Digital Key using the multimedia system</a:t>
            </a:r>
          </a:p>
        </p:txBody>
      </p:sp>
      <p:sp>
        <p:nvSpPr>
          <p:cNvPr id="4" name="Text Placeholder 3">
            <a:extLst>
              <a:ext uri="{FF2B5EF4-FFF2-40B4-BE49-F238E27FC236}">
                <a16:creationId xmlns:a16="http://schemas.microsoft.com/office/drawing/2014/main" id="{4FC83F70-C975-D146-AADB-3B20B9C228A5}"/>
              </a:ext>
            </a:extLst>
          </p:cNvPr>
          <p:cNvSpPr>
            <a:spLocks noGrp="1"/>
          </p:cNvSpPr>
          <p:nvPr>
            <p:ph type="body" sz="quarter" idx="10"/>
          </p:nvPr>
        </p:nvSpPr>
        <p:spPr>
          <a:xfrm>
            <a:off x="570049" y="603436"/>
            <a:ext cx="11181828" cy="480131"/>
          </a:xfrm>
        </p:spPr>
        <p:txBody>
          <a:bodyPr/>
          <a:lstStyle/>
          <a:p>
            <a:r>
              <a:rPr lang="en-US" dirty="0"/>
              <a:t>Content</a:t>
            </a:r>
          </a:p>
        </p:txBody>
      </p:sp>
    </p:spTree>
    <p:extLst>
      <p:ext uri="{BB962C8B-B14F-4D97-AF65-F5344CB8AC3E}">
        <p14:creationId xmlns:p14="http://schemas.microsoft.com/office/powerpoint/2010/main" val="2179850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D3BC0-6B5F-6845-8F49-8F35189EC1EE}"/>
              </a:ext>
            </a:extLst>
          </p:cNvPr>
          <p:cNvSpPr>
            <a:spLocks noGrp="1"/>
          </p:cNvSpPr>
          <p:nvPr>
            <p:ph type="body" sz="quarter" idx="10"/>
          </p:nvPr>
        </p:nvSpPr>
        <p:spPr>
          <a:xfrm>
            <a:off x="570049" y="603436"/>
            <a:ext cx="11181828" cy="480131"/>
          </a:xfrm>
        </p:spPr>
        <p:txBody>
          <a:bodyPr/>
          <a:lstStyle/>
          <a:p>
            <a:r>
              <a:rPr lang="en-US" dirty="0"/>
              <a:t>Digital key service activation</a:t>
            </a:r>
          </a:p>
        </p:txBody>
      </p:sp>
      <p:grpSp>
        <p:nvGrpSpPr>
          <p:cNvPr id="29" name="Group 28">
            <a:extLst>
              <a:ext uri="{FF2B5EF4-FFF2-40B4-BE49-F238E27FC236}">
                <a16:creationId xmlns:a16="http://schemas.microsoft.com/office/drawing/2014/main" id="{9B21A32C-1EF0-AB03-D12A-5EDA14D72BEF}"/>
              </a:ext>
            </a:extLst>
          </p:cNvPr>
          <p:cNvGrpSpPr/>
          <p:nvPr/>
        </p:nvGrpSpPr>
        <p:grpSpPr>
          <a:xfrm>
            <a:off x="524168" y="1231931"/>
            <a:ext cx="10972614" cy="4932564"/>
            <a:chOff x="524168" y="1231930"/>
            <a:chExt cx="11454584" cy="5432909"/>
          </a:xfrm>
        </p:grpSpPr>
        <p:grpSp>
          <p:nvGrpSpPr>
            <p:cNvPr id="15" name="Group 14">
              <a:extLst>
                <a:ext uri="{FF2B5EF4-FFF2-40B4-BE49-F238E27FC236}">
                  <a16:creationId xmlns:a16="http://schemas.microsoft.com/office/drawing/2014/main" id="{0D9F68B3-BC64-642A-639A-88BC66BAA0DF}"/>
                </a:ext>
              </a:extLst>
            </p:cNvPr>
            <p:cNvGrpSpPr/>
            <p:nvPr/>
          </p:nvGrpSpPr>
          <p:grpSpPr>
            <a:xfrm>
              <a:off x="524168" y="1264164"/>
              <a:ext cx="2705100" cy="5400675"/>
              <a:chOff x="6762586" y="1051717"/>
              <a:chExt cx="2705100" cy="5400675"/>
            </a:xfrm>
          </p:grpSpPr>
          <p:pic>
            <p:nvPicPr>
              <p:cNvPr id="16" name="Picture 15">
                <a:extLst>
                  <a:ext uri="{FF2B5EF4-FFF2-40B4-BE49-F238E27FC236}">
                    <a16:creationId xmlns:a16="http://schemas.microsoft.com/office/drawing/2014/main" id="{66E19E7C-45A5-EE65-245C-CD1DC4B022FF}"/>
                  </a:ext>
                </a:extLst>
              </p:cNvPr>
              <p:cNvPicPr>
                <a:picLocks noChangeAspect="1"/>
              </p:cNvPicPr>
              <p:nvPr/>
            </p:nvPicPr>
            <p:blipFill rotWithShape="1">
              <a:blip r:embed="rId2"/>
              <a:srcRect t="284" b="23744"/>
              <a:stretch/>
            </p:blipFill>
            <p:spPr>
              <a:xfrm>
                <a:off x="6903127" y="1166322"/>
                <a:ext cx="2443468" cy="5210208"/>
              </a:xfrm>
              <a:prstGeom prst="roundRect">
                <a:avLst>
                  <a:gd name="adj" fmla="val 14068"/>
                </a:avLst>
              </a:prstGeom>
            </p:spPr>
          </p:pic>
          <p:pic>
            <p:nvPicPr>
              <p:cNvPr id="17" name="Picture 16" descr="A picture containing text, monitor, electronics, screenshot&#10;&#10;Description automatically generated">
                <a:extLst>
                  <a:ext uri="{FF2B5EF4-FFF2-40B4-BE49-F238E27FC236}">
                    <a16:creationId xmlns:a16="http://schemas.microsoft.com/office/drawing/2014/main" id="{62690CA3-9AE2-32CC-CC88-C0D32ACF1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586" y="1051717"/>
                <a:ext cx="2705100" cy="540067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Placeholder 3">
              <a:extLst>
                <a:ext uri="{FF2B5EF4-FFF2-40B4-BE49-F238E27FC236}">
                  <a16:creationId xmlns:a16="http://schemas.microsoft.com/office/drawing/2014/main" id="{474D28EE-9EB6-8A47-A084-EA917F9C619A}"/>
                </a:ext>
              </a:extLst>
            </p:cNvPr>
            <p:cNvSpPr txBox="1">
              <a:spLocks/>
            </p:cNvSpPr>
            <p:nvPr/>
          </p:nvSpPr>
          <p:spPr>
            <a:xfrm>
              <a:off x="9197175" y="1412875"/>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br>
                <a:rPr lang="en-US" sz="1100" dirty="0"/>
              </a:br>
              <a:r>
                <a:rPr lang="en-US" sz="1200" dirty="0">
                  <a:cs typeface="Toyota Type Book" panose="020B0502020202020204" pitchFamily="34" charset="0"/>
                </a:rPr>
                <a:t>Tap  on “Connected Services Centre”.</a:t>
              </a:r>
              <a:endParaRPr lang="en-US" sz="1200" dirty="0">
                <a:solidFill>
                  <a:srgbClr val="282830"/>
                </a:solidFill>
                <a:cs typeface="Toyota Type Book" panose="020B0502020202020204" pitchFamily="34" charset="0"/>
              </a:endParaRPr>
            </a:p>
          </p:txBody>
        </p:sp>
        <p:sp>
          <p:nvSpPr>
            <p:cNvPr id="21" name="Text Placeholder 3">
              <a:extLst>
                <a:ext uri="{FF2B5EF4-FFF2-40B4-BE49-F238E27FC236}">
                  <a16:creationId xmlns:a16="http://schemas.microsoft.com/office/drawing/2014/main" id="{B73D27AE-5107-9F89-86B3-6BF0E838712E}"/>
                </a:ext>
              </a:extLst>
            </p:cNvPr>
            <p:cNvSpPr txBox="1">
              <a:spLocks/>
            </p:cNvSpPr>
            <p:nvPr/>
          </p:nvSpPr>
          <p:spPr>
            <a:xfrm>
              <a:off x="3328187" y="141287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1</a:t>
              </a:r>
              <a:br>
                <a:rPr lang="en-US" b="1" dirty="0"/>
              </a:br>
              <a:br>
                <a:rPr lang="en-US" dirty="0"/>
              </a:br>
              <a:r>
                <a:rPr lang="en-US" sz="1200" dirty="0">
                  <a:ea typeface="+mn-lt"/>
                  <a:cs typeface="+mn-lt"/>
                </a:rPr>
                <a:t>As an existing Lexus Link + app user with a Lexus account and having activated Standard Services, you will additionally need to activate the digital key services.</a:t>
              </a:r>
            </a:p>
            <a:p>
              <a:endParaRPr lang="en-US" sz="1200" dirty="0">
                <a:ea typeface="+mn-lt"/>
                <a:cs typeface="+mn-lt"/>
              </a:endParaRPr>
            </a:p>
            <a:p>
              <a:r>
                <a:rPr lang="en-US" sz="1200" dirty="0">
                  <a:ea typeface="+mn-lt"/>
                  <a:cs typeface="+mn-lt"/>
                </a:rPr>
                <a:t>Tap on “My Garage”.</a:t>
              </a:r>
              <a:endParaRPr lang="en-US" dirty="0"/>
            </a:p>
          </p:txBody>
        </p:sp>
        <p:pic>
          <p:nvPicPr>
            <p:cNvPr id="23" name="Picture 22" descr="Icon&#10;&#10;Description automatically generated">
              <a:extLst>
                <a:ext uri="{FF2B5EF4-FFF2-40B4-BE49-F238E27FC236}">
                  <a16:creationId xmlns:a16="http://schemas.microsoft.com/office/drawing/2014/main" id="{77514A98-F7AE-DE8A-ADEE-769749E5F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7091" y="1498252"/>
              <a:ext cx="660400" cy="1079500"/>
            </a:xfrm>
            <a:prstGeom prst="rect">
              <a:avLst/>
            </a:prstGeom>
          </p:spPr>
        </p:pic>
        <p:sp>
          <p:nvSpPr>
            <p:cNvPr id="24" name="TextBox 23">
              <a:extLst>
                <a:ext uri="{FF2B5EF4-FFF2-40B4-BE49-F238E27FC236}">
                  <a16:creationId xmlns:a16="http://schemas.microsoft.com/office/drawing/2014/main" id="{13CDCAE2-EB8D-B4BC-CC02-020F565D447E}"/>
                </a:ext>
              </a:extLst>
            </p:cNvPr>
            <p:cNvSpPr txBox="1"/>
            <p:nvPr/>
          </p:nvSpPr>
          <p:spPr>
            <a:xfrm>
              <a:off x="3308462" y="5640149"/>
              <a:ext cx="2379059" cy="646331"/>
            </a:xfrm>
            <a:prstGeom prst="rect">
              <a:avLst/>
            </a:prstGeom>
            <a:noFill/>
          </p:spPr>
          <p:txBody>
            <a:bodyPr wrap="square" rtlCol="0">
              <a:spAutoFit/>
            </a:bodyPr>
            <a:lstStyle/>
            <a:p>
              <a:r>
                <a:rPr lang="en-GB" sz="900" dirty="0"/>
                <a:t>Note: If you are activating digital services for the first time, you can include the Digital Key service in your initial selection of services to activate.</a:t>
              </a:r>
            </a:p>
          </p:txBody>
        </p:sp>
        <p:grpSp>
          <p:nvGrpSpPr>
            <p:cNvPr id="10" name="Group 9">
              <a:extLst>
                <a:ext uri="{FF2B5EF4-FFF2-40B4-BE49-F238E27FC236}">
                  <a16:creationId xmlns:a16="http://schemas.microsoft.com/office/drawing/2014/main" id="{0E74D1E2-42F0-C501-3895-4AA9AC81F9A4}"/>
                </a:ext>
              </a:extLst>
            </p:cNvPr>
            <p:cNvGrpSpPr/>
            <p:nvPr/>
          </p:nvGrpSpPr>
          <p:grpSpPr>
            <a:xfrm>
              <a:off x="6083232" y="1231930"/>
              <a:ext cx="2652306" cy="5188893"/>
              <a:chOff x="-67482" y="7475812"/>
              <a:chExt cx="2652306" cy="5188893"/>
            </a:xfrm>
          </p:grpSpPr>
          <p:grpSp>
            <p:nvGrpSpPr>
              <p:cNvPr id="11" name="Group 10">
                <a:extLst>
                  <a:ext uri="{FF2B5EF4-FFF2-40B4-BE49-F238E27FC236}">
                    <a16:creationId xmlns:a16="http://schemas.microsoft.com/office/drawing/2014/main" id="{59F32119-C76D-BE1B-10E9-510AC435BC60}"/>
                  </a:ext>
                </a:extLst>
              </p:cNvPr>
              <p:cNvGrpSpPr/>
              <p:nvPr/>
            </p:nvGrpSpPr>
            <p:grpSpPr>
              <a:xfrm>
                <a:off x="89795" y="7696200"/>
                <a:ext cx="2243526" cy="4855221"/>
                <a:chOff x="-2947695" y="7495033"/>
                <a:chExt cx="2243526" cy="4855221"/>
              </a:xfrm>
            </p:grpSpPr>
            <p:pic>
              <p:nvPicPr>
                <p:cNvPr id="14" name="Picture 13">
                  <a:extLst>
                    <a:ext uri="{FF2B5EF4-FFF2-40B4-BE49-F238E27FC236}">
                      <a16:creationId xmlns:a16="http://schemas.microsoft.com/office/drawing/2014/main" id="{5E5E607F-3B9D-82B4-959F-128FB58B0CA4}"/>
                    </a:ext>
                  </a:extLst>
                </p:cNvPr>
                <p:cNvPicPr>
                  <a:picLocks noChangeAspect="1"/>
                </p:cNvPicPr>
                <p:nvPr/>
              </p:nvPicPr>
              <p:blipFill>
                <a:blip r:embed="rId5"/>
                <a:stretch>
                  <a:fillRect/>
                </a:stretch>
              </p:blipFill>
              <p:spPr>
                <a:xfrm>
                  <a:off x="-2947695" y="7495033"/>
                  <a:ext cx="2243526" cy="4855221"/>
                </a:xfrm>
                <a:prstGeom prst="rect">
                  <a:avLst/>
                </a:prstGeom>
              </p:spPr>
            </p:pic>
            <p:pic>
              <p:nvPicPr>
                <p:cNvPr id="27" name="Picture 26">
                  <a:extLst>
                    <a:ext uri="{FF2B5EF4-FFF2-40B4-BE49-F238E27FC236}">
                      <a16:creationId xmlns:a16="http://schemas.microsoft.com/office/drawing/2014/main" id="{0D5E42C4-9DAB-279D-F464-B08D4F4A9771}"/>
                    </a:ext>
                  </a:extLst>
                </p:cNvPr>
                <p:cNvPicPr>
                  <a:picLocks noChangeAspect="1"/>
                </p:cNvPicPr>
                <p:nvPr/>
              </p:nvPicPr>
              <p:blipFill rotWithShape="1">
                <a:blip r:embed="rId6"/>
                <a:srcRect t="25062" b="66693"/>
                <a:stretch/>
              </p:blipFill>
              <p:spPr>
                <a:xfrm>
                  <a:off x="-2944866" y="9321359"/>
                  <a:ext cx="2240697" cy="400051"/>
                </a:xfrm>
                <a:prstGeom prst="rect">
                  <a:avLst/>
                </a:prstGeom>
              </p:spPr>
            </p:pic>
            <p:pic>
              <p:nvPicPr>
                <p:cNvPr id="28" name="Picture 27">
                  <a:extLst>
                    <a:ext uri="{FF2B5EF4-FFF2-40B4-BE49-F238E27FC236}">
                      <a16:creationId xmlns:a16="http://schemas.microsoft.com/office/drawing/2014/main" id="{CC700D8B-B310-BCBB-A68B-985200531DA9}"/>
                    </a:ext>
                  </a:extLst>
                </p:cNvPr>
                <p:cNvPicPr>
                  <a:picLocks noChangeAspect="1"/>
                </p:cNvPicPr>
                <p:nvPr/>
              </p:nvPicPr>
              <p:blipFill rotWithShape="1">
                <a:blip r:embed="rId2"/>
                <a:srcRect t="9571" r="4099" b="77377"/>
                <a:stretch/>
              </p:blipFill>
              <p:spPr>
                <a:xfrm>
                  <a:off x="-2944866" y="8433927"/>
                  <a:ext cx="2240697" cy="855902"/>
                </a:xfrm>
                <a:prstGeom prst="rect">
                  <a:avLst/>
                </a:prstGeom>
              </p:spPr>
            </p:pic>
          </p:grpSp>
          <p:pic>
            <p:nvPicPr>
              <p:cNvPr id="12" name="Picture 11">
                <a:extLst>
                  <a:ext uri="{FF2B5EF4-FFF2-40B4-BE49-F238E27FC236}">
                    <a16:creationId xmlns:a16="http://schemas.microsoft.com/office/drawing/2014/main" id="{6DF15393-4E11-FADF-9A8E-6EC22556E2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82" y="7475812"/>
                <a:ext cx="2652306" cy="5188893"/>
              </a:xfrm>
              <a:prstGeom prst="rect">
                <a:avLst/>
              </a:prstGeom>
            </p:spPr>
          </p:pic>
          <p:pic>
            <p:nvPicPr>
              <p:cNvPr id="13" name="Picture 12" descr="Icon&#10;&#10;Description automatically generated">
                <a:extLst>
                  <a:ext uri="{FF2B5EF4-FFF2-40B4-BE49-F238E27FC236}">
                    <a16:creationId xmlns:a16="http://schemas.microsoft.com/office/drawing/2014/main" id="{460EF975-FD03-BC1E-0019-7B5AC721D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838" y="10063230"/>
                <a:ext cx="660400" cy="1079500"/>
              </a:xfrm>
              <a:prstGeom prst="rect">
                <a:avLst/>
              </a:prstGeom>
            </p:spPr>
          </p:pic>
        </p:grpSp>
      </p:grpSp>
    </p:spTree>
    <p:extLst>
      <p:ext uri="{BB962C8B-B14F-4D97-AF65-F5344CB8AC3E}">
        <p14:creationId xmlns:p14="http://schemas.microsoft.com/office/powerpoint/2010/main" val="117908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51556-CF61-F56B-B472-22B5E3AFCEBF}"/>
              </a:ext>
            </a:extLst>
          </p:cNvPr>
          <p:cNvSpPr>
            <a:spLocks noGrp="1"/>
          </p:cNvSpPr>
          <p:nvPr>
            <p:ph type="body" sz="quarter" idx="10"/>
          </p:nvPr>
        </p:nvSpPr>
        <p:spPr>
          <a:xfrm>
            <a:off x="570049" y="603436"/>
            <a:ext cx="11181828" cy="480131"/>
          </a:xfrm>
        </p:spPr>
        <p:txBody>
          <a:bodyPr/>
          <a:lstStyle/>
          <a:p>
            <a:r>
              <a:rPr lang="nl-BE" dirty="0"/>
              <a:t>Digital key service activation</a:t>
            </a:r>
            <a:endParaRPr lang="en-GB" dirty="0"/>
          </a:p>
        </p:txBody>
      </p:sp>
      <p:sp>
        <p:nvSpPr>
          <p:cNvPr id="10" name="Text Placeholder 3">
            <a:extLst>
              <a:ext uri="{FF2B5EF4-FFF2-40B4-BE49-F238E27FC236}">
                <a16:creationId xmlns:a16="http://schemas.microsoft.com/office/drawing/2014/main" id="{03AC5DB4-D844-693F-A985-947602524DB5}"/>
              </a:ext>
            </a:extLst>
          </p:cNvPr>
          <p:cNvSpPr txBox="1">
            <a:spLocks/>
          </p:cNvSpPr>
          <p:nvPr/>
        </p:nvSpPr>
        <p:spPr>
          <a:xfrm>
            <a:off x="9197170" y="1330683"/>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4</a:t>
            </a:r>
            <a:endParaRPr lang="en-US" sz="1100"/>
          </a:p>
          <a:p>
            <a:br>
              <a:rPr lang="en-US" sz="1100"/>
            </a:br>
            <a:r>
              <a:rPr lang="en-US" sz="1200">
                <a:cs typeface="Toyota Type Book" panose="020B0502020202020204" pitchFamily="34" charset="0"/>
              </a:rPr>
              <a:t>Tap  on “Activate” to activate the Digital Key Service*.</a:t>
            </a:r>
            <a:endParaRPr lang="en-US" sz="1200">
              <a:solidFill>
                <a:srgbClr val="282830"/>
              </a:solidFill>
              <a:cs typeface="Toyota Type Book" panose="020B0502020202020204" pitchFamily="34" charset="0"/>
            </a:endParaRPr>
          </a:p>
        </p:txBody>
      </p:sp>
      <p:sp>
        <p:nvSpPr>
          <p:cNvPr id="11" name="Text Placeholder 3">
            <a:extLst>
              <a:ext uri="{FF2B5EF4-FFF2-40B4-BE49-F238E27FC236}">
                <a16:creationId xmlns:a16="http://schemas.microsoft.com/office/drawing/2014/main" id="{A01145B8-186B-C993-878B-682F4168D503}"/>
              </a:ext>
            </a:extLst>
          </p:cNvPr>
          <p:cNvSpPr txBox="1">
            <a:spLocks/>
          </p:cNvSpPr>
          <p:nvPr/>
        </p:nvSpPr>
        <p:spPr>
          <a:xfrm>
            <a:off x="3328182" y="1330683"/>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3</a:t>
            </a:r>
            <a:br>
              <a:rPr lang="en-US" b="1" dirty="0"/>
            </a:br>
            <a:br>
              <a:rPr lang="en-US" dirty="0"/>
            </a:br>
            <a:r>
              <a:rPr lang="en-US" sz="1200" dirty="0">
                <a:ea typeface="+mn-lt"/>
                <a:cs typeface="+mn-lt"/>
              </a:rPr>
              <a:t>Tap on “Digital Key”.</a:t>
            </a:r>
            <a:endParaRPr lang="en-US" dirty="0"/>
          </a:p>
        </p:txBody>
      </p:sp>
      <p:sp>
        <p:nvSpPr>
          <p:cNvPr id="13" name="TextBox 12">
            <a:extLst>
              <a:ext uri="{FF2B5EF4-FFF2-40B4-BE49-F238E27FC236}">
                <a16:creationId xmlns:a16="http://schemas.microsoft.com/office/drawing/2014/main" id="{3E79F152-B5E4-E0BD-1372-8764F1FE8EDE}"/>
              </a:ext>
            </a:extLst>
          </p:cNvPr>
          <p:cNvSpPr txBox="1"/>
          <p:nvPr/>
        </p:nvSpPr>
        <p:spPr>
          <a:xfrm>
            <a:off x="9239920" y="5703613"/>
            <a:ext cx="2201033" cy="369332"/>
          </a:xfrm>
          <a:prstGeom prst="rect">
            <a:avLst/>
          </a:prstGeom>
          <a:noFill/>
        </p:spPr>
        <p:txBody>
          <a:bodyPr wrap="square" rtlCol="0">
            <a:spAutoFit/>
          </a:bodyPr>
          <a:lstStyle/>
          <a:p>
            <a:pPr>
              <a:spcBef>
                <a:spcPts val="0"/>
              </a:spcBef>
              <a:spcAft>
                <a:spcPts val="1000"/>
              </a:spcAft>
            </a:pPr>
            <a:r>
              <a:rPr lang="en-US" sz="900" spc="0">
                <a:solidFill>
                  <a:srgbClr val="282830"/>
                </a:solidFill>
                <a:cs typeface="Toyota Type Book" panose="020B0502020202020204" pitchFamily="34" charset="0"/>
              </a:rPr>
              <a:t>*Activation of Digital Key service will automatically activate Standard Services</a:t>
            </a:r>
          </a:p>
        </p:txBody>
      </p:sp>
      <p:grpSp>
        <p:nvGrpSpPr>
          <p:cNvPr id="23" name="Group 22">
            <a:extLst>
              <a:ext uri="{FF2B5EF4-FFF2-40B4-BE49-F238E27FC236}">
                <a16:creationId xmlns:a16="http://schemas.microsoft.com/office/drawing/2014/main" id="{3B4B72F0-5AE4-2DBD-FF34-03FFEB9014C9}"/>
              </a:ext>
            </a:extLst>
          </p:cNvPr>
          <p:cNvGrpSpPr/>
          <p:nvPr/>
        </p:nvGrpSpPr>
        <p:grpSpPr>
          <a:xfrm>
            <a:off x="646309" y="1104743"/>
            <a:ext cx="2652306" cy="5188893"/>
            <a:chOff x="646309" y="1104743"/>
            <a:chExt cx="2652306" cy="5188893"/>
          </a:xfrm>
        </p:grpSpPr>
        <p:pic>
          <p:nvPicPr>
            <p:cNvPr id="20" name="Picture 19">
              <a:extLst>
                <a:ext uri="{FF2B5EF4-FFF2-40B4-BE49-F238E27FC236}">
                  <a16:creationId xmlns:a16="http://schemas.microsoft.com/office/drawing/2014/main" id="{DA6CA820-235D-B7A6-DE18-473DC7B1F2FA}"/>
                </a:ext>
              </a:extLst>
            </p:cNvPr>
            <p:cNvPicPr>
              <a:picLocks noChangeAspect="1"/>
            </p:cNvPicPr>
            <p:nvPr/>
          </p:nvPicPr>
          <p:blipFill>
            <a:blip r:embed="rId2"/>
            <a:stretch>
              <a:fillRect/>
            </a:stretch>
          </p:blipFill>
          <p:spPr>
            <a:xfrm>
              <a:off x="738571" y="1353665"/>
              <a:ext cx="2296669" cy="4830945"/>
            </a:xfrm>
            <a:prstGeom prst="roundRect">
              <a:avLst>
                <a:gd name="adj" fmla="val 7819"/>
              </a:avLst>
            </a:prstGeom>
          </p:spPr>
        </p:pic>
        <p:pic>
          <p:nvPicPr>
            <p:cNvPr id="21" name="Picture 20">
              <a:extLst>
                <a:ext uri="{FF2B5EF4-FFF2-40B4-BE49-F238E27FC236}">
                  <a16:creationId xmlns:a16="http://schemas.microsoft.com/office/drawing/2014/main" id="{2A651BEF-AB76-C97C-E860-C32762026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09" y="1104743"/>
              <a:ext cx="2652306" cy="5188893"/>
            </a:xfrm>
            <a:prstGeom prst="rect">
              <a:avLst/>
            </a:prstGeom>
          </p:spPr>
        </p:pic>
        <p:pic>
          <p:nvPicPr>
            <p:cNvPr id="22" name="Picture 21" descr="Icon&#10;&#10;Description automatically generated">
              <a:extLst>
                <a:ext uri="{FF2B5EF4-FFF2-40B4-BE49-F238E27FC236}">
                  <a16:creationId xmlns:a16="http://schemas.microsoft.com/office/drawing/2014/main" id="{581EF6B1-6B0D-D85F-B743-5C58E1E5A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2184" y="2670331"/>
              <a:ext cx="660400" cy="1079500"/>
            </a:xfrm>
            <a:prstGeom prst="rect">
              <a:avLst/>
            </a:prstGeom>
          </p:spPr>
        </p:pic>
      </p:grpSp>
      <p:grpSp>
        <p:nvGrpSpPr>
          <p:cNvPr id="29" name="Group 28">
            <a:extLst>
              <a:ext uri="{FF2B5EF4-FFF2-40B4-BE49-F238E27FC236}">
                <a16:creationId xmlns:a16="http://schemas.microsoft.com/office/drawing/2014/main" id="{08F94387-BA96-B700-F1A9-DD06808086DE}"/>
              </a:ext>
            </a:extLst>
          </p:cNvPr>
          <p:cNvGrpSpPr/>
          <p:nvPr/>
        </p:nvGrpSpPr>
        <p:grpSpPr>
          <a:xfrm>
            <a:off x="6041309" y="1083567"/>
            <a:ext cx="2652306" cy="5484629"/>
            <a:chOff x="5997418" y="1252073"/>
            <a:chExt cx="2652306" cy="5484629"/>
          </a:xfrm>
        </p:grpSpPr>
        <p:pic>
          <p:nvPicPr>
            <p:cNvPr id="26" name="Picture 25">
              <a:extLst>
                <a:ext uri="{FF2B5EF4-FFF2-40B4-BE49-F238E27FC236}">
                  <a16:creationId xmlns:a16="http://schemas.microsoft.com/office/drawing/2014/main" id="{ED0AE022-979B-1262-145D-A26979B0D04F}"/>
                </a:ext>
              </a:extLst>
            </p:cNvPr>
            <p:cNvPicPr>
              <a:picLocks noChangeAspect="1"/>
            </p:cNvPicPr>
            <p:nvPr/>
          </p:nvPicPr>
          <p:blipFill>
            <a:blip r:embed="rId5"/>
            <a:stretch>
              <a:fillRect/>
            </a:stretch>
          </p:blipFill>
          <p:spPr>
            <a:xfrm>
              <a:off x="6235300" y="1418604"/>
              <a:ext cx="2247794" cy="4864456"/>
            </a:xfrm>
            <a:prstGeom prst="rect">
              <a:avLst/>
            </a:prstGeom>
          </p:spPr>
        </p:pic>
        <p:pic>
          <p:nvPicPr>
            <p:cNvPr id="27" name="Picture 26">
              <a:extLst>
                <a:ext uri="{FF2B5EF4-FFF2-40B4-BE49-F238E27FC236}">
                  <a16:creationId xmlns:a16="http://schemas.microsoft.com/office/drawing/2014/main" id="{83062D7C-30EC-D7D9-ECB3-5B315E822B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7418" y="1252073"/>
              <a:ext cx="2652306" cy="5188893"/>
            </a:xfrm>
            <a:prstGeom prst="rect">
              <a:avLst/>
            </a:prstGeom>
          </p:spPr>
        </p:pic>
        <p:pic>
          <p:nvPicPr>
            <p:cNvPr id="28" name="Picture 27" descr="Icon&#10;&#10;Description automatically generated">
              <a:extLst>
                <a:ext uri="{FF2B5EF4-FFF2-40B4-BE49-F238E27FC236}">
                  <a16:creationId xmlns:a16="http://schemas.microsoft.com/office/drawing/2014/main" id="{A7881A1C-730A-F612-51DF-3DF57EE5DB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8997" y="5657202"/>
              <a:ext cx="660400" cy="1079500"/>
            </a:xfrm>
            <a:prstGeom prst="rect">
              <a:avLst/>
            </a:prstGeom>
          </p:spPr>
        </p:pic>
      </p:grpSp>
    </p:spTree>
    <p:extLst>
      <p:ext uri="{BB962C8B-B14F-4D97-AF65-F5344CB8AC3E}">
        <p14:creationId xmlns:p14="http://schemas.microsoft.com/office/powerpoint/2010/main" val="82742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51556-CF61-F56B-B472-22B5E3AFCEBF}"/>
              </a:ext>
            </a:extLst>
          </p:cNvPr>
          <p:cNvSpPr>
            <a:spLocks noGrp="1"/>
          </p:cNvSpPr>
          <p:nvPr>
            <p:ph type="body" sz="quarter" idx="10"/>
          </p:nvPr>
        </p:nvSpPr>
        <p:spPr>
          <a:xfrm>
            <a:off x="570049" y="603436"/>
            <a:ext cx="11181828" cy="480131"/>
          </a:xfrm>
        </p:spPr>
        <p:txBody>
          <a:bodyPr/>
          <a:lstStyle/>
          <a:p>
            <a:r>
              <a:rPr lang="nl-BE" dirty="0"/>
              <a:t>Digital key service activation</a:t>
            </a:r>
            <a:endParaRPr lang="en-GB" dirty="0"/>
          </a:p>
        </p:txBody>
      </p:sp>
      <p:sp>
        <p:nvSpPr>
          <p:cNvPr id="20" name="Text Placeholder 3">
            <a:extLst>
              <a:ext uri="{FF2B5EF4-FFF2-40B4-BE49-F238E27FC236}">
                <a16:creationId xmlns:a16="http://schemas.microsoft.com/office/drawing/2014/main" id="{41CEE26C-C5A1-B248-AEC1-E38EA2D51683}"/>
              </a:ext>
            </a:extLst>
          </p:cNvPr>
          <p:cNvSpPr txBox="1">
            <a:spLocks/>
          </p:cNvSpPr>
          <p:nvPr/>
        </p:nvSpPr>
        <p:spPr>
          <a:xfrm>
            <a:off x="9156074" y="1412875"/>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6</a:t>
            </a:r>
            <a:endParaRPr lang="en-US" sz="1100"/>
          </a:p>
          <a:p>
            <a:br>
              <a:rPr lang="en-US" sz="1100"/>
            </a:br>
            <a:r>
              <a:rPr lang="en-US" sz="1200">
                <a:cs typeface="Toyota Type Book" panose="020B0502020202020204" pitchFamily="34" charset="0"/>
              </a:rPr>
              <a:t>The activation will be confirmed.</a:t>
            </a:r>
          </a:p>
          <a:p>
            <a:r>
              <a:rPr lang="en-US" sz="1200">
                <a:cs typeface="Toyota Type Book" panose="020B0502020202020204" pitchFamily="34" charset="0"/>
              </a:rPr>
              <a:t>Tap on ”Continue” to set up the Digital Key. </a:t>
            </a:r>
            <a:endParaRPr lang="en-US" sz="1200">
              <a:solidFill>
                <a:srgbClr val="282830"/>
              </a:solidFill>
              <a:cs typeface="Toyota Type Book" panose="020B0502020202020204" pitchFamily="34" charset="0"/>
            </a:endParaRPr>
          </a:p>
        </p:txBody>
      </p:sp>
      <p:sp>
        <p:nvSpPr>
          <p:cNvPr id="21" name="Text Placeholder 3">
            <a:extLst>
              <a:ext uri="{FF2B5EF4-FFF2-40B4-BE49-F238E27FC236}">
                <a16:creationId xmlns:a16="http://schemas.microsoft.com/office/drawing/2014/main" id="{4330B02A-1B4F-B706-76FF-4443A5651D9A}"/>
              </a:ext>
            </a:extLst>
          </p:cNvPr>
          <p:cNvSpPr txBox="1">
            <a:spLocks/>
          </p:cNvSpPr>
          <p:nvPr/>
        </p:nvSpPr>
        <p:spPr>
          <a:xfrm>
            <a:off x="3287086" y="141287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5</a:t>
            </a:r>
            <a:br>
              <a:rPr lang="en-US" b="1" dirty="0"/>
            </a:br>
            <a:br>
              <a:rPr lang="en-US" dirty="0"/>
            </a:br>
            <a:r>
              <a:rPr lang="en-US" sz="1200" dirty="0">
                <a:ea typeface="+mn-lt"/>
                <a:cs typeface="+mn-lt"/>
              </a:rPr>
              <a:t>Tap on “OK” to confirm your activation of the Digital Key service.</a:t>
            </a:r>
            <a:endParaRPr lang="en-US" dirty="0"/>
          </a:p>
        </p:txBody>
      </p:sp>
      <p:pic>
        <p:nvPicPr>
          <p:cNvPr id="5" name="Picture 4">
            <a:extLst>
              <a:ext uri="{FF2B5EF4-FFF2-40B4-BE49-F238E27FC236}">
                <a16:creationId xmlns:a16="http://schemas.microsoft.com/office/drawing/2014/main" id="{41921F63-3860-63AB-7C75-77D5DEFEE812}"/>
              </a:ext>
            </a:extLst>
          </p:cNvPr>
          <p:cNvPicPr>
            <a:picLocks noChangeAspect="1"/>
          </p:cNvPicPr>
          <p:nvPr/>
        </p:nvPicPr>
        <p:blipFill>
          <a:blip r:embed="rId2"/>
          <a:stretch>
            <a:fillRect/>
          </a:stretch>
        </p:blipFill>
        <p:spPr>
          <a:xfrm>
            <a:off x="610567" y="1401070"/>
            <a:ext cx="2227543" cy="4820631"/>
          </a:xfrm>
          <a:prstGeom prst="rect">
            <a:avLst/>
          </a:prstGeom>
        </p:spPr>
      </p:pic>
      <p:pic>
        <p:nvPicPr>
          <p:cNvPr id="6" name="Picture 5">
            <a:extLst>
              <a:ext uri="{FF2B5EF4-FFF2-40B4-BE49-F238E27FC236}">
                <a16:creationId xmlns:a16="http://schemas.microsoft.com/office/drawing/2014/main" id="{307A3766-7615-8CC4-9D20-4ADE6298ED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185" y="1235988"/>
            <a:ext cx="2652306" cy="5188893"/>
          </a:xfrm>
          <a:prstGeom prst="rect">
            <a:avLst/>
          </a:prstGeom>
        </p:spPr>
      </p:pic>
      <p:pic>
        <p:nvPicPr>
          <p:cNvPr id="7" name="Picture 6" descr="Icon&#10;&#10;Description automatically generated">
            <a:extLst>
              <a:ext uri="{FF2B5EF4-FFF2-40B4-BE49-F238E27FC236}">
                <a16:creationId xmlns:a16="http://schemas.microsoft.com/office/drawing/2014/main" id="{06A9DB40-DC38-EFBA-A58E-C75FF58A16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3701" y="5524873"/>
            <a:ext cx="660400" cy="1079500"/>
          </a:xfrm>
          <a:prstGeom prst="rect">
            <a:avLst/>
          </a:prstGeom>
        </p:spPr>
      </p:pic>
      <p:pic>
        <p:nvPicPr>
          <p:cNvPr id="10" name="Picture 9">
            <a:extLst>
              <a:ext uri="{FF2B5EF4-FFF2-40B4-BE49-F238E27FC236}">
                <a16:creationId xmlns:a16="http://schemas.microsoft.com/office/drawing/2014/main" id="{48BB5D59-C599-CE32-D6CD-F11531C124DA}"/>
              </a:ext>
            </a:extLst>
          </p:cNvPr>
          <p:cNvPicPr>
            <a:picLocks noChangeAspect="1"/>
          </p:cNvPicPr>
          <p:nvPr/>
        </p:nvPicPr>
        <p:blipFill>
          <a:blip r:embed="rId5"/>
          <a:stretch>
            <a:fillRect/>
          </a:stretch>
        </p:blipFill>
        <p:spPr>
          <a:xfrm>
            <a:off x="6378190" y="1351998"/>
            <a:ext cx="2264736" cy="4901121"/>
          </a:xfrm>
          <a:prstGeom prst="rect">
            <a:avLst/>
          </a:prstGeom>
        </p:spPr>
      </p:pic>
      <p:pic>
        <p:nvPicPr>
          <p:cNvPr id="11" name="Picture 10">
            <a:extLst>
              <a:ext uri="{FF2B5EF4-FFF2-40B4-BE49-F238E27FC236}">
                <a16:creationId xmlns:a16="http://schemas.microsoft.com/office/drawing/2014/main" id="{69C9047D-A156-559C-2438-98580893AC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405" y="1235988"/>
            <a:ext cx="2652306" cy="5188893"/>
          </a:xfrm>
          <a:prstGeom prst="rect">
            <a:avLst/>
          </a:prstGeom>
        </p:spPr>
      </p:pic>
      <p:pic>
        <p:nvPicPr>
          <p:cNvPr id="12" name="Picture 11" descr="Icon&#10;&#10;Description automatically generated">
            <a:extLst>
              <a:ext uri="{FF2B5EF4-FFF2-40B4-BE49-F238E27FC236}">
                <a16:creationId xmlns:a16="http://schemas.microsoft.com/office/drawing/2014/main" id="{7542DB45-5FE2-943C-FBDD-ABE525DA5C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0358" y="5637169"/>
            <a:ext cx="660400" cy="1079500"/>
          </a:xfrm>
          <a:prstGeom prst="rect">
            <a:avLst/>
          </a:prstGeom>
        </p:spPr>
      </p:pic>
    </p:spTree>
    <p:extLst>
      <p:ext uri="{BB962C8B-B14F-4D97-AF65-F5344CB8AC3E}">
        <p14:creationId xmlns:p14="http://schemas.microsoft.com/office/powerpoint/2010/main" val="516396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0AC776B2-75C9-55E0-5796-34787089F8C4}"/>
              </a:ext>
            </a:extLst>
          </p:cNvPr>
          <p:cNvSpPr txBox="1">
            <a:spLocks/>
          </p:cNvSpPr>
          <p:nvPr/>
        </p:nvSpPr>
        <p:spPr>
          <a:xfrm>
            <a:off x="9186896" y="1330683"/>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2</a:t>
            </a:r>
            <a:endParaRPr lang="en-US" sz="1100" dirty="0"/>
          </a:p>
          <a:p>
            <a:br>
              <a:rPr lang="en-US" sz="1100" dirty="0"/>
            </a:br>
            <a:r>
              <a:rPr lang="en-US" sz="1200" dirty="0"/>
              <a:t>The setup process will begin.</a:t>
            </a:r>
          </a:p>
          <a:p>
            <a:r>
              <a:rPr lang="en-US" sz="1200" dirty="0">
                <a:cs typeface="Toyota Type Book" panose="020B0502020202020204" pitchFamily="34" charset="0"/>
              </a:rPr>
              <a:t>Tap  “Continue”.</a:t>
            </a:r>
            <a:endParaRPr lang="en-US" sz="1200" dirty="0">
              <a:solidFill>
                <a:srgbClr val="282830"/>
              </a:solidFill>
              <a:cs typeface="Toyota Type Book" panose="020B0502020202020204" pitchFamily="34" charset="0"/>
            </a:endParaRPr>
          </a:p>
        </p:txBody>
      </p:sp>
      <p:sp>
        <p:nvSpPr>
          <p:cNvPr id="6" name="Text Placeholder 3">
            <a:extLst>
              <a:ext uri="{FF2B5EF4-FFF2-40B4-BE49-F238E27FC236}">
                <a16:creationId xmlns:a16="http://schemas.microsoft.com/office/drawing/2014/main" id="{06B1DC38-9CDF-60E8-8031-CCE42DD8A0F8}"/>
              </a:ext>
            </a:extLst>
          </p:cNvPr>
          <p:cNvSpPr txBox="1">
            <a:spLocks/>
          </p:cNvSpPr>
          <p:nvPr/>
        </p:nvSpPr>
        <p:spPr>
          <a:xfrm>
            <a:off x="3317908" y="1330683"/>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1</a:t>
            </a:r>
            <a:br>
              <a:rPr lang="en-US" b="1" dirty="0"/>
            </a:br>
            <a:br>
              <a:rPr lang="en-US" dirty="0"/>
            </a:br>
            <a:r>
              <a:rPr lang="en-US" sz="1200" dirty="0">
                <a:ea typeface="+mn-lt"/>
                <a:cs typeface="+mn-lt"/>
              </a:rPr>
              <a:t>From </a:t>
            </a:r>
            <a:r>
              <a:rPr lang="en-US" sz="1200" dirty="0">
                <a:effectLst/>
                <a:ea typeface="+mn-lt"/>
                <a:cs typeface="+mn-lt"/>
              </a:rPr>
              <a:t>the</a:t>
            </a:r>
            <a:r>
              <a:rPr lang="en-US" sz="1200" dirty="0">
                <a:ea typeface="+mn-lt"/>
                <a:cs typeface="+mn-lt"/>
              </a:rPr>
              <a:t> Lexus Link + </a:t>
            </a:r>
            <a:r>
              <a:rPr lang="en-US" sz="1200" dirty="0">
                <a:effectLst/>
                <a:ea typeface="+mn-lt"/>
                <a:cs typeface="+mn-lt"/>
              </a:rPr>
              <a:t>app</a:t>
            </a:r>
            <a:r>
              <a:rPr lang="en-US" sz="1200" dirty="0">
                <a:ea typeface="+mn-lt"/>
                <a:cs typeface="+mn-lt"/>
              </a:rPr>
              <a:t> home screen, tap “Set Up My Digital Key”.</a:t>
            </a:r>
            <a:endParaRPr lang="en-US" dirty="0"/>
          </a:p>
        </p:txBody>
      </p:sp>
      <p:grpSp>
        <p:nvGrpSpPr>
          <p:cNvPr id="7" name="Group 6">
            <a:extLst>
              <a:ext uri="{FF2B5EF4-FFF2-40B4-BE49-F238E27FC236}">
                <a16:creationId xmlns:a16="http://schemas.microsoft.com/office/drawing/2014/main" id="{D9A6C89D-154B-95BB-9793-F54530C93DD4}"/>
              </a:ext>
            </a:extLst>
          </p:cNvPr>
          <p:cNvGrpSpPr/>
          <p:nvPr/>
        </p:nvGrpSpPr>
        <p:grpSpPr>
          <a:xfrm>
            <a:off x="547377" y="1065449"/>
            <a:ext cx="2651502" cy="5293667"/>
            <a:chOff x="52289" y="1175692"/>
            <a:chExt cx="2651502" cy="5293667"/>
          </a:xfrm>
        </p:grpSpPr>
        <p:grpSp>
          <p:nvGrpSpPr>
            <p:cNvPr id="8" name="Group 7">
              <a:extLst>
                <a:ext uri="{FF2B5EF4-FFF2-40B4-BE49-F238E27FC236}">
                  <a16:creationId xmlns:a16="http://schemas.microsoft.com/office/drawing/2014/main" id="{25D4A178-B7A2-4B55-C76E-9B3B7FD11D00}"/>
                </a:ext>
              </a:extLst>
            </p:cNvPr>
            <p:cNvGrpSpPr/>
            <p:nvPr/>
          </p:nvGrpSpPr>
          <p:grpSpPr>
            <a:xfrm>
              <a:off x="348936" y="1335143"/>
              <a:ext cx="2133083" cy="4918663"/>
              <a:chOff x="2314626" y="9932012"/>
              <a:chExt cx="2133083" cy="4918663"/>
            </a:xfrm>
          </p:grpSpPr>
          <p:pic>
            <p:nvPicPr>
              <p:cNvPr id="10" name="Picture 9">
                <a:extLst>
                  <a:ext uri="{FF2B5EF4-FFF2-40B4-BE49-F238E27FC236}">
                    <a16:creationId xmlns:a16="http://schemas.microsoft.com/office/drawing/2014/main" id="{BD285C4E-BCC8-D0AD-8F93-A6E154B565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14626" y="9932012"/>
                <a:ext cx="2133083" cy="4918663"/>
              </a:xfrm>
              <a:prstGeom prst="rect">
                <a:avLst/>
              </a:prstGeom>
            </p:spPr>
          </p:pic>
          <p:pic>
            <p:nvPicPr>
              <p:cNvPr id="11" name="Picture 10">
                <a:extLst>
                  <a:ext uri="{FF2B5EF4-FFF2-40B4-BE49-F238E27FC236}">
                    <a16:creationId xmlns:a16="http://schemas.microsoft.com/office/drawing/2014/main" id="{8276D58E-9F10-691D-EB25-1B0861987A9A}"/>
                  </a:ext>
                </a:extLst>
              </p:cNvPr>
              <p:cNvPicPr>
                <a:picLocks noChangeAspect="1"/>
              </p:cNvPicPr>
              <p:nvPr/>
            </p:nvPicPr>
            <p:blipFill rotWithShape="1">
              <a:blip r:embed="rId3"/>
              <a:srcRect t="40487" b="-1"/>
              <a:stretch/>
            </p:blipFill>
            <p:spPr>
              <a:xfrm>
                <a:off x="2314626" y="10136115"/>
                <a:ext cx="2133082" cy="4162112"/>
              </a:xfrm>
              <a:prstGeom prst="rect">
                <a:avLst/>
              </a:prstGeom>
            </p:spPr>
          </p:pic>
        </p:grpSp>
        <p:pic>
          <p:nvPicPr>
            <p:cNvPr id="9" name="Picture 2" descr="A picture containing text, monitor, electronics, screenshot&#10;&#10;Description automatically generated">
              <a:extLst>
                <a:ext uri="{FF2B5EF4-FFF2-40B4-BE49-F238E27FC236}">
                  <a16:creationId xmlns:a16="http://schemas.microsoft.com/office/drawing/2014/main" id="{40193964-E880-5C95-AE49-66E89C667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9" y="1175692"/>
              <a:ext cx="2651502" cy="529366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Icon&#10;&#10;Description automatically generated">
            <a:extLst>
              <a:ext uri="{FF2B5EF4-FFF2-40B4-BE49-F238E27FC236}">
                <a16:creationId xmlns:a16="http://schemas.microsoft.com/office/drawing/2014/main" id="{CC06857E-0668-B204-C202-925E8F16F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0365" y="5016090"/>
            <a:ext cx="660400" cy="1079500"/>
          </a:xfrm>
          <a:prstGeom prst="rect">
            <a:avLst/>
          </a:prstGeom>
        </p:spPr>
      </p:pic>
      <p:grpSp>
        <p:nvGrpSpPr>
          <p:cNvPr id="13" name="Group 12">
            <a:extLst>
              <a:ext uri="{FF2B5EF4-FFF2-40B4-BE49-F238E27FC236}">
                <a16:creationId xmlns:a16="http://schemas.microsoft.com/office/drawing/2014/main" id="{54C54539-7AE7-B2D1-263B-224069A33ECD}"/>
              </a:ext>
            </a:extLst>
          </p:cNvPr>
          <p:cNvGrpSpPr/>
          <p:nvPr/>
        </p:nvGrpSpPr>
        <p:grpSpPr>
          <a:xfrm>
            <a:off x="6249585" y="1027305"/>
            <a:ext cx="2651502" cy="5293667"/>
            <a:chOff x="5911528" y="1567783"/>
            <a:chExt cx="2651502" cy="5293667"/>
          </a:xfrm>
        </p:grpSpPr>
        <p:pic>
          <p:nvPicPr>
            <p:cNvPr id="14" name="Picture 13">
              <a:extLst>
                <a:ext uri="{FF2B5EF4-FFF2-40B4-BE49-F238E27FC236}">
                  <a16:creationId xmlns:a16="http://schemas.microsoft.com/office/drawing/2014/main" id="{8953CC29-032B-E7A2-BC69-00E310F660C6}"/>
                </a:ext>
              </a:extLst>
            </p:cNvPr>
            <p:cNvPicPr>
              <a:picLocks noChangeAspect="1"/>
            </p:cNvPicPr>
            <p:nvPr/>
          </p:nvPicPr>
          <p:blipFill>
            <a:blip r:embed="rId6"/>
            <a:stretch>
              <a:fillRect/>
            </a:stretch>
          </p:blipFill>
          <p:spPr>
            <a:xfrm>
              <a:off x="6092291" y="1655986"/>
              <a:ext cx="2328076" cy="5041062"/>
            </a:xfrm>
            <a:prstGeom prst="rect">
              <a:avLst/>
            </a:prstGeom>
          </p:spPr>
        </p:pic>
        <p:pic>
          <p:nvPicPr>
            <p:cNvPr id="15" name="Picture 2" descr="A picture containing text, monitor, electronics, screenshot&#10;&#10;Description automatically generated">
              <a:extLst>
                <a:ext uri="{FF2B5EF4-FFF2-40B4-BE49-F238E27FC236}">
                  <a16:creationId xmlns:a16="http://schemas.microsoft.com/office/drawing/2014/main" id="{F9530CAE-6466-50A4-66D0-28FF2B5F9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528" y="1567783"/>
              <a:ext cx="2651502" cy="529366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Icon&#10;&#10;Description automatically generated">
            <a:extLst>
              <a:ext uri="{FF2B5EF4-FFF2-40B4-BE49-F238E27FC236}">
                <a16:creationId xmlns:a16="http://schemas.microsoft.com/office/drawing/2014/main" id="{0FB1685C-FCD9-61DF-E5D1-61A5F5AB0A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9926" y="5454240"/>
            <a:ext cx="660400" cy="1079500"/>
          </a:xfrm>
          <a:prstGeom prst="rect">
            <a:avLst/>
          </a:prstGeom>
        </p:spPr>
      </p:pic>
    </p:spTree>
    <p:extLst>
      <p:ext uri="{BB962C8B-B14F-4D97-AF65-F5344CB8AC3E}">
        <p14:creationId xmlns:p14="http://schemas.microsoft.com/office/powerpoint/2010/main" val="344760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3" name="Text Placeholder 3">
            <a:extLst>
              <a:ext uri="{FF2B5EF4-FFF2-40B4-BE49-F238E27FC236}">
                <a16:creationId xmlns:a16="http://schemas.microsoft.com/office/drawing/2014/main" id="{E69433CB-3CF7-D798-34D8-27B70DE044E2}"/>
              </a:ext>
            </a:extLst>
          </p:cNvPr>
          <p:cNvSpPr txBox="1">
            <a:spLocks/>
          </p:cNvSpPr>
          <p:nvPr/>
        </p:nvSpPr>
        <p:spPr>
          <a:xfrm>
            <a:off x="9230306" y="1421468"/>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solidFill>
                  <a:srgbClr val="282830"/>
                </a:solidFill>
              </a:rPr>
              <a:t>STEP 4</a:t>
            </a:r>
            <a:endParaRPr lang="en-US" sz="1100" dirty="0"/>
          </a:p>
          <a:p>
            <a:br>
              <a:rPr lang="en-US" sz="1100" dirty="0"/>
            </a:br>
            <a:r>
              <a:rPr lang="en-US" sz="1200" dirty="0"/>
              <a:t>The app uses biometric verification to confirm your identity.</a:t>
            </a:r>
          </a:p>
          <a:p>
            <a:r>
              <a:rPr lang="en-US" sz="1200" dirty="0">
                <a:cs typeface="Toyota Type Book" panose="020B0502020202020204" pitchFamily="34" charset="0"/>
              </a:rPr>
              <a:t>Tap “Enable Biometrics”.</a:t>
            </a:r>
            <a:endParaRPr lang="en-US" sz="1200" dirty="0">
              <a:solidFill>
                <a:srgbClr val="282830"/>
              </a:solidFill>
              <a:cs typeface="Toyota Type Book" panose="020B0502020202020204" pitchFamily="34" charset="0"/>
            </a:endParaRPr>
          </a:p>
        </p:txBody>
      </p:sp>
      <p:sp>
        <p:nvSpPr>
          <p:cNvPr id="4" name="Text Placeholder 3">
            <a:extLst>
              <a:ext uri="{FF2B5EF4-FFF2-40B4-BE49-F238E27FC236}">
                <a16:creationId xmlns:a16="http://schemas.microsoft.com/office/drawing/2014/main" id="{EB5A0E24-6D8C-3AD7-F05C-E25F566BF5DD}"/>
              </a:ext>
            </a:extLst>
          </p:cNvPr>
          <p:cNvSpPr txBox="1">
            <a:spLocks/>
          </p:cNvSpPr>
          <p:nvPr/>
        </p:nvSpPr>
        <p:spPr>
          <a:xfrm>
            <a:off x="3359006" y="1419391"/>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3</a:t>
            </a:r>
            <a:br>
              <a:rPr lang="en-US" b="1" dirty="0"/>
            </a:br>
            <a:br>
              <a:rPr lang="en-US" dirty="0"/>
            </a:br>
            <a:r>
              <a:rPr lang="en-US" sz="1200" dirty="0"/>
              <a:t>Bluetooth access is required to setup Digital Key. </a:t>
            </a:r>
          </a:p>
          <a:p>
            <a:endParaRPr lang="en-US" sz="1200" dirty="0"/>
          </a:p>
          <a:p>
            <a:r>
              <a:rPr lang="en-US" sz="1200" dirty="0"/>
              <a:t>Tap Ok.</a:t>
            </a:r>
          </a:p>
        </p:txBody>
      </p:sp>
      <p:pic>
        <p:nvPicPr>
          <p:cNvPr id="17" name="Picture 16">
            <a:extLst>
              <a:ext uri="{FF2B5EF4-FFF2-40B4-BE49-F238E27FC236}">
                <a16:creationId xmlns:a16="http://schemas.microsoft.com/office/drawing/2014/main" id="{B8763DD8-35E4-0462-31C0-A7ACC936609C}"/>
              </a:ext>
            </a:extLst>
          </p:cNvPr>
          <p:cNvPicPr>
            <a:picLocks noChangeAspect="1"/>
          </p:cNvPicPr>
          <p:nvPr/>
        </p:nvPicPr>
        <p:blipFill>
          <a:blip r:embed="rId2"/>
          <a:stretch>
            <a:fillRect/>
          </a:stretch>
        </p:blipFill>
        <p:spPr>
          <a:xfrm>
            <a:off x="672102" y="1344131"/>
            <a:ext cx="2309569" cy="5000986"/>
          </a:xfrm>
          <a:prstGeom prst="roundRect">
            <a:avLst>
              <a:gd name="adj" fmla="val 12543"/>
            </a:avLst>
          </a:prstGeom>
        </p:spPr>
      </p:pic>
      <p:pic>
        <p:nvPicPr>
          <p:cNvPr id="18" name="Picture 17" descr="A picture containing text, monitor, electronics, screenshot&#10;&#10;Description automatically generated">
            <a:extLst>
              <a:ext uri="{FF2B5EF4-FFF2-40B4-BE49-F238E27FC236}">
                <a16:creationId xmlns:a16="http://schemas.microsoft.com/office/drawing/2014/main" id="{F429996A-B972-49C0-9EBC-6AE48DBA9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081" y="1202848"/>
            <a:ext cx="2561610" cy="5123219"/>
          </a:xfrm>
          <a:prstGeom prst="rect">
            <a:avLst/>
          </a:prstGeom>
        </p:spPr>
      </p:pic>
      <p:pic>
        <p:nvPicPr>
          <p:cNvPr id="19" name="Picture 18" descr="Icon&#10;&#10;Description automatically generated">
            <a:extLst>
              <a:ext uri="{FF2B5EF4-FFF2-40B4-BE49-F238E27FC236}">
                <a16:creationId xmlns:a16="http://schemas.microsoft.com/office/drawing/2014/main" id="{D302A23E-8F80-7DB0-30C4-EA2AE6088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4660" y="3977207"/>
            <a:ext cx="660400" cy="1079500"/>
          </a:xfrm>
          <a:prstGeom prst="rect">
            <a:avLst/>
          </a:prstGeom>
        </p:spPr>
      </p:pic>
      <p:grpSp>
        <p:nvGrpSpPr>
          <p:cNvPr id="20" name="Group 19">
            <a:extLst>
              <a:ext uri="{FF2B5EF4-FFF2-40B4-BE49-F238E27FC236}">
                <a16:creationId xmlns:a16="http://schemas.microsoft.com/office/drawing/2014/main" id="{D814A0AE-29E6-03B2-5E5A-875453298014}"/>
              </a:ext>
            </a:extLst>
          </p:cNvPr>
          <p:cNvGrpSpPr/>
          <p:nvPr/>
        </p:nvGrpSpPr>
        <p:grpSpPr>
          <a:xfrm>
            <a:off x="6265864" y="1202848"/>
            <a:ext cx="2561610" cy="5496986"/>
            <a:chOff x="6134100" y="1319739"/>
            <a:chExt cx="2561610" cy="5496986"/>
          </a:xfrm>
        </p:grpSpPr>
        <p:pic>
          <p:nvPicPr>
            <p:cNvPr id="21" name="Picture 20">
              <a:extLst>
                <a:ext uri="{FF2B5EF4-FFF2-40B4-BE49-F238E27FC236}">
                  <a16:creationId xmlns:a16="http://schemas.microsoft.com/office/drawing/2014/main" id="{B6E047C1-0EF6-B986-3D6D-5850A4245E22}"/>
                </a:ext>
              </a:extLst>
            </p:cNvPr>
            <p:cNvPicPr>
              <a:picLocks noChangeAspect="1"/>
            </p:cNvPicPr>
            <p:nvPr/>
          </p:nvPicPr>
          <p:blipFill>
            <a:blip r:embed="rId5"/>
            <a:stretch>
              <a:fillRect/>
            </a:stretch>
          </p:blipFill>
          <p:spPr>
            <a:xfrm>
              <a:off x="6311514" y="1409523"/>
              <a:ext cx="2247899" cy="4867452"/>
            </a:xfrm>
            <a:prstGeom prst="rect">
              <a:avLst/>
            </a:prstGeom>
          </p:spPr>
        </p:pic>
        <p:pic>
          <p:nvPicPr>
            <p:cNvPr id="22" name="Picture 21" descr="A picture containing text, monitor, electronics, screenshot&#10;&#10;Description automatically generated">
              <a:extLst>
                <a:ext uri="{FF2B5EF4-FFF2-40B4-BE49-F238E27FC236}">
                  <a16:creationId xmlns:a16="http://schemas.microsoft.com/office/drawing/2014/main" id="{50E94E40-E391-64F1-783D-22EB5B28A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100" y="1319739"/>
              <a:ext cx="2561610" cy="5123219"/>
            </a:xfrm>
            <a:prstGeom prst="rect">
              <a:avLst/>
            </a:prstGeom>
          </p:spPr>
        </p:pic>
        <p:pic>
          <p:nvPicPr>
            <p:cNvPr id="23" name="Picture 22" descr="Icon&#10;&#10;Description automatically generated">
              <a:extLst>
                <a:ext uri="{FF2B5EF4-FFF2-40B4-BE49-F238E27FC236}">
                  <a16:creationId xmlns:a16="http://schemas.microsoft.com/office/drawing/2014/main" id="{B773CCBE-A409-6E97-9E3C-74D1BC8A5E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5263" y="5737225"/>
              <a:ext cx="660400" cy="1079500"/>
            </a:xfrm>
            <a:prstGeom prst="rect">
              <a:avLst/>
            </a:prstGeom>
          </p:spPr>
        </p:pic>
      </p:grpSp>
    </p:spTree>
    <p:extLst>
      <p:ext uri="{BB962C8B-B14F-4D97-AF65-F5344CB8AC3E}">
        <p14:creationId xmlns:p14="http://schemas.microsoft.com/office/powerpoint/2010/main" val="73554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5" name="Text Placeholder 3">
            <a:extLst>
              <a:ext uri="{FF2B5EF4-FFF2-40B4-BE49-F238E27FC236}">
                <a16:creationId xmlns:a16="http://schemas.microsoft.com/office/drawing/2014/main" id="{ABFFC03D-A69C-677F-94B7-1082B1050358}"/>
              </a:ext>
            </a:extLst>
          </p:cNvPr>
          <p:cNvSpPr txBox="1">
            <a:spLocks/>
          </p:cNvSpPr>
          <p:nvPr/>
        </p:nvSpPr>
        <p:spPr>
          <a:xfrm>
            <a:off x="9296124" y="1478406"/>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dirty="0"/>
              <a:t>STEP 6</a:t>
            </a:r>
            <a:endParaRPr lang="en-US" sz="1100" dirty="0"/>
          </a:p>
          <a:p>
            <a:pPr>
              <a:spcBef>
                <a:spcPts val="1300"/>
              </a:spcBef>
              <a:defRPr/>
            </a:pPr>
            <a:br>
              <a:rPr lang="en-US" sz="1100" strike="sngStrike" dirty="0"/>
            </a:br>
            <a:r>
              <a:rPr lang="en-US" sz="1200" strike="sngStrike" dirty="0"/>
              <a:t>For 48 hours, you can now gain keyless access without the need for verifying your identity. </a:t>
            </a:r>
          </a:p>
          <a:p>
            <a:pPr marR="0" lvl="0" fontAlgn="auto">
              <a:spcBef>
                <a:spcPts val="1300"/>
              </a:spcBef>
              <a:buClrTx/>
              <a:buSzTx/>
              <a:defRPr/>
            </a:pPr>
            <a:endParaRPr lang="en-US" sz="1200" strike="sngStrike" dirty="0"/>
          </a:p>
          <a:p>
            <a:pPr marR="0" lvl="0" fontAlgn="auto">
              <a:spcBef>
                <a:spcPts val="1300"/>
              </a:spcBef>
              <a:buClrTx/>
              <a:buSzTx/>
              <a:defRPr/>
            </a:pPr>
            <a:r>
              <a:rPr lang="en-US" sz="1200" strike="sngStrike" dirty="0"/>
              <a:t>Tap Next to verify.</a:t>
            </a:r>
          </a:p>
        </p:txBody>
      </p:sp>
      <p:sp>
        <p:nvSpPr>
          <p:cNvPr id="6" name="Text Placeholder 3">
            <a:extLst>
              <a:ext uri="{FF2B5EF4-FFF2-40B4-BE49-F238E27FC236}">
                <a16:creationId xmlns:a16="http://schemas.microsoft.com/office/drawing/2014/main" id="{63E5ECEB-C8AF-56F9-1A6F-CA117A491349}"/>
              </a:ext>
            </a:extLst>
          </p:cNvPr>
          <p:cNvSpPr txBox="1">
            <a:spLocks/>
          </p:cNvSpPr>
          <p:nvPr/>
        </p:nvSpPr>
        <p:spPr>
          <a:xfrm>
            <a:off x="3314175" y="1478405"/>
            <a:ext cx="2713127" cy="3223333"/>
          </a:xfrm>
          <a:prstGeom prst="rect">
            <a:avLst/>
          </a:prstGeom>
        </p:spPr>
        <p:txBody>
          <a:bodyPr lIns="91440" tIns="45720" rIns="91440" bIns="45720" anchor="t"/>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pPr marR="0" lvl="0" fontAlgn="auto">
              <a:spcBef>
                <a:spcPts val="1300"/>
              </a:spcBef>
              <a:buClrTx/>
              <a:buSzTx/>
              <a:defRPr/>
            </a:pPr>
            <a:r>
              <a:rPr lang="en-US" b="1" dirty="0"/>
              <a:t>STEP 5</a:t>
            </a:r>
          </a:p>
          <a:p>
            <a:pPr>
              <a:spcBef>
                <a:spcPts val="1300"/>
              </a:spcBef>
              <a:defRPr/>
            </a:pPr>
            <a:br>
              <a:rPr lang="en-US" sz="1200" dirty="0"/>
            </a:br>
            <a:r>
              <a:rPr lang="en-US" sz="1200" dirty="0"/>
              <a:t>A 6-digit code will be sent to the phone number associated with your app account. </a:t>
            </a:r>
          </a:p>
          <a:p>
            <a:r>
              <a:rPr lang="en-US" sz="1200" dirty="0"/>
              <a:t>Enter the code and tap Continue</a:t>
            </a:r>
          </a:p>
          <a:p>
            <a:pPr marR="0" lvl="0" fontAlgn="auto">
              <a:spcBef>
                <a:spcPts val="1300"/>
              </a:spcBef>
              <a:buClrTx/>
              <a:buSzTx/>
              <a:defRPr/>
            </a:pPr>
            <a:endParaRPr lang="en-US" sz="1200" dirty="0"/>
          </a:p>
        </p:txBody>
      </p:sp>
      <p:sp>
        <p:nvSpPr>
          <p:cNvPr id="7" name="Rectangle 6">
            <a:extLst>
              <a:ext uri="{FF2B5EF4-FFF2-40B4-BE49-F238E27FC236}">
                <a16:creationId xmlns:a16="http://schemas.microsoft.com/office/drawing/2014/main" id="{332CA728-5049-80A9-DEA3-38D99B39F2E9}"/>
              </a:ext>
            </a:extLst>
          </p:cNvPr>
          <p:cNvSpPr/>
          <p:nvPr/>
        </p:nvSpPr>
        <p:spPr>
          <a:xfrm>
            <a:off x="9468435" y="10639198"/>
            <a:ext cx="108489" cy="172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044000" rtlCol="0" anchor="t"/>
          <a:lstStyle/>
          <a:p>
            <a:pPr algn="ctr"/>
            <a:endParaRPr lang="en-GB" sz="3000" b="1">
              <a:solidFill>
                <a:schemeClr val="tx1"/>
              </a:solidFill>
            </a:endParaRPr>
          </a:p>
        </p:txBody>
      </p:sp>
      <p:pic>
        <p:nvPicPr>
          <p:cNvPr id="8" name="Picture 7">
            <a:extLst>
              <a:ext uri="{FF2B5EF4-FFF2-40B4-BE49-F238E27FC236}">
                <a16:creationId xmlns:a16="http://schemas.microsoft.com/office/drawing/2014/main" id="{A1FCD634-F6B9-48E4-C2E0-DBFE3C557737}"/>
              </a:ext>
            </a:extLst>
          </p:cNvPr>
          <p:cNvPicPr>
            <a:picLocks noChangeAspect="1"/>
          </p:cNvPicPr>
          <p:nvPr/>
        </p:nvPicPr>
        <p:blipFill>
          <a:blip r:embed="rId2"/>
          <a:stretch>
            <a:fillRect/>
          </a:stretch>
        </p:blipFill>
        <p:spPr>
          <a:xfrm>
            <a:off x="752565" y="1386664"/>
            <a:ext cx="2229401" cy="4827396"/>
          </a:xfrm>
          <a:prstGeom prst="roundRect">
            <a:avLst>
              <a:gd name="adj" fmla="val 9831"/>
            </a:avLst>
          </a:prstGeom>
        </p:spPr>
      </p:pic>
      <p:pic>
        <p:nvPicPr>
          <p:cNvPr id="9" name="Picture 8" descr="A picture containing text, monitor, electronics, screenshot&#10;&#10;Description automatically generated">
            <a:extLst>
              <a:ext uri="{FF2B5EF4-FFF2-40B4-BE49-F238E27FC236}">
                <a16:creationId xmlns:a16="http://schemas.microsoft.com/office/drawing/2014/main" id="{10B4F0B3-9678-3D35-EC38-68668008F1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360" y="1124240"/>
            <a:ext cx="2561610" cy="5123219"/>
          </a:xfrm>
          <a:prstGeom prst="rect">
            <a:avLst/>
          </a:prstGeom>
        </p:spPr>
      </p:pic>
      <p:pic>
        <p:nvPicPr>
          <p:cNvPr id="10" name="Picture 9" descr="Icon&#10;&#10;Description automatically generated">
            <a:extLst>
              <a:ext uri="{FF2B5EF4-FFF2-40B4-BE49-F238E27FC236}">
                <a16:creationId xmlns:a16="http://schemas.microsoft.com/office/drawing/2014/main" id="{CC413DA3-E04F-31E0-B327-88885C6C74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7065" y="5439426"/>
            <a:ext cx="660400" cy="1079500"/>
          </a:xfrm>
          <a:prstGeom prst="rect">
            <a:avLst/>
          </a:prstGeom>
        </p:spPr>
      </p:pic>
      <p:grpSp>
        <p:nvGrpSpPr>
          <p:cNvPr id="11" name="Group 10">
            <a:extLst>
              <a:ext uri="{FF2B5EF4-FFF2-40B4-BE49-F238E27FC236}">
                <a16:creationId xmlns:a16="http://schemas.microsoft.com/office/drawing/2014/main" id="{289B386D-C8A0-A184-F8E7-B810AD9FE862}"/>
              </a:ext>
            </a:extLst>
          </p:cNvPr>
          <p:cNvGrpSpPr/>
          <p:nvPr/>
        </p:nvGrpSpPr>
        <p:grpSpPr>
          <a:xfrm>
            <a:off x="6557711" y="1124240"/>
            <a:ext cx="2561610" cy="5371876"/>
            <a:chOff x="6205607" y="1090112"/>
            <a:chExt cx="2561610" cy="5371876"/>
          </a:xfrm>
        </p:grpSpPr>
        <p:pic>
          <p:nvPicPr>
            <p:cNvPr id="12" name="Picture 11">
              <a:extLst>
                <a:ext uri="{FF2B5EF4-FFF2-40B4-BE49-F238E27FC236}">
                  <a16:creationId xmlns:a16="http://schemas.microsoft.com/office/drawing/2014/main" id="{B5998C52-F407-C6BB-7184-73A325E754D4}"/>
                </a:ext>
              </a:extLst>
            </p:cNvPr>
            <p:cNvPicPr>
              <a:picLocks noChangeAspect="1"/>
            </p:cNvPicPr>
            <p:nvPr/>
          </p:nvPicPr>
          <p:blipFill>
            <a:blip r:embed="rId5"/>
            <a:stretch>
              <a:fillRect/>
            </a:stretch>
          </p:blipFill>
          <p:spPr>
            <a:xfrm>
              <a:off x="6355986" y="1196165"/>
              <a:ext cx="2285824" cy="4850232"/>
            </a:xfrm>
            <a:prstGeom prst="roundRect">
              <a:avLst>
                <a:gd name="adj" fmla="val 13333"/>
              </a:avLst>
            </a:prstGeom>
          </p:spPr>
        </p:pic>
        <p:pic>
          <p:nvPicPr>
            <p:cNvPr id="13" name="Picture 12" descr="A picture containing text, monitor, electronics, screenshot&#10;&#10;Description automatically generated">
              <a:extLst>
                <a:ext uri="{FF2B5EF4-FFF2-40B4-BE49-F238E27FC236}">
                  <a16:creationId xmlns:a16="http://schemas.microsoft.com/office/drawing/2014/main" id="{F16E985D-EF00-B984-1581-2815B7572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5607" y="1090112"/>
              <a:ext cx="2561610" cy="5123219"/>
            </a:xfrm>
            <a:prstGeom prst="rect">
              <a:avLst/>
            </a:prstGeom>
          </p:spPr>
        </p:pic>
        <p:pic>
          <p:nvPicPr>
            <p:cNvPr id="14" name="Picture 13" descr="Icon&#10;&#10;Description automatically generated">
              <a:extLst>
                <a:ext uri="{FF2B5EF4-FFF2-40B4-BE49-F238E27FC236}">
                  <a16:creationId xmlns:a16="http://schemas.microsoft.com/office/drawing/2014/main" id="{7EFAE7F2-0AAF-8A4E-1E60-41638475D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8698" y="5382488"/>
              <a:ext cx="660400" cy="1079500"/>
            </a:xfrm>
            <a:prstGeom prst="rect">
              <a:avLst/>
            </a:prstGeom>
          </p:spPr>
        </p:pic>
      </p:grpSp>
      <p:sp>
        <p:nvSpPr>
          <p:cNvPr id="3" name="Multiplication Sign 2">
            <a:extLst>
              <a:ext uri="{FF2B5EF4-FFF2-40B4-BE49-F238E27FC236}">
                <a16:creationId xmlns:a16="http://schemas.microsoft.com/office/drawing/2014/main" id="{3D052B49-2236-D6E8-CEA0-7651D399B8DE}"/>
              </a:ext>
            </a:extLst>
          </p:cNvPr>
          <p:cNvSpPr/>
          <p:nvPr/>
        </p:nvSpPr>
        <p:spPr>
          <a:xfrm>
            <a:off x="6533498" y="1932123"/>
            <a:ext cx="2610035" cy="3098307"/>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354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EE3A2-6FEB-4F8D-BBF7-38C4382B2C9E}"/>
              </a:ext>
            </a:extLst>
          </p:cNvPr>
          <p:cNvSpPr>
            <a:spLocks noGrp="1"/>
          </p:cNvSpPr>
          <p:nvPr>
            <p:ph type="body" sz="quarter" idx="10"/>
          </p:nvPr>
        </p:nvSpPr>
        <p:spPr>
          <a:xfrm>
            <a:off x="570049" y="603436"/>
            <a:ext cx="11181828" cy="480131"/>
          </a:xfrm>
        </p:spPr>
        <p:txBody>
          <a:bodyPr/>
          <a:lstStyle/>
          <a:p>
            <a:r>
              <a:rPr lang="nl-BE" dirty="0"/>
              <a:t>Setting up your digital key</a:t>
            </a:r>
            <a:endParaRPr lang="en-GB" dirty="0"/>
          </a:p>
        </p:txBody>
      </p:sp>
      <p:sp>
        <p:nvSpPr>
          <p:cNvPr id="7" name="Rectangle 6">
            <a:extLst>
              <a:ext uri="{FF2B5EF4-FFF2-40B4-BE49-F238E27FC236}">
                <a16:creationId xmlns:a16="http://schemas.microsoft.com/office/drawing/2014/main" id="{332CA728-5049-80A9-DEA3-38D99B39F2E9}"/>
              </a:ext>
            </a:extLst>
          </p:cNvPr>
          <p:cNvSpPr/>
          <p:nvPr/>
        </p:nvSpPr>
        <p:spPr>
          <a:xfrm>
            <a:off x="9437613" y="10557006"/>
            <a:ext cx="108489" cy="172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044000" rtlCol="0" anchor="t"/>
          <a:lstStyle/>
          <a:p>
            <a:pPr algn="ctr"/>
            <a:endParaRPr lang="en-GB" sz="3000" b="1">
              <a:solidFill>
                <a:schemeClr val="tx1"/>
              </a:solidFill>
            </a:endParaRPr>
          </a:p>
        </p:txBody>
      </p:sp>
      <p:sp>
        <p:nvSpPr>
          <p:cNvPr id="3" name="Text Placeholder 3">
            <a:extLst>
              <a:ext uri="{FF2B5EF4-FFF2-40B4-BE49-F238E27FC236}">
                <a16:creationId xmlns:a16="http://schemas.microsoft.com/office/drawing/2014/main" id="{740DE4A2-37C2-6F2C-5648-A5DEAD4288B1}"/>
              </a:ext>
            </a:extLst>
          </p:cNvPr>
          <p:cNvSpPr txBox="1">
            <a:spLocks/>
          </p:cNvSpPr>
          <p:nvPr/>
        </p:nvSpPr>
        <p:spPr>
          <a:xfrm>
            <a:off x="9178934" y="1339276"/>
            <a:ext cx="2781577" cy="3223333"/>
          </a:xfrm>
          <a:prstGeom prst="rect">
            <a:avLst/>
          </a:prstGeom>
        </p:spPr>
        <p:txBody>
          <a:bodyPr vert="horz" lIns="0" tIns="0" rIns="0" bIns="0" rtlCol="0">
            <a:noAutofit/>
          </a:bodyPr>
          <a:lstStyle>
            <a:lvl1pPr marL="0" indent="0" algn="l" defTabSz="914355" rtl="0" eaLnBrk="1" latinLnBrk="0" hangingPunct="1">
              <a:lnSpc>
                <a:spcPct val="106000"/>
              </a:lnSpc>
              <a:spcBef>
                <a:spcPts val="130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solidFill>
                  <a:srgbClr val="282830"/>
                </a:solidFill>
              </a:rPr>
              <a:t>STEP 8</a:t>
            </a:r>
            <a:endParaRPr lang="en-US" sz="1100"/>
          </a:p>
          <a:p>
            <a:br>
              <a:rPr lang="en-US" sz="1100"/>
            </a:br>
            <a:r>
              <a:rPr lang="en-US" sz="1200"/>
              <a:t>When pairing to your phone, make sure Bluetooth is enabled, you are in a strong cellular network area, and you have your key fob with you.</a:t>
            </a:r>
          </a:p>
          <a:p>
            <a:r>
              <a:rPr lang="en-US" sz="1200"/>
              <a:t>Tap “Next”.</a:t>
            </a:r>
          </a:p>
        </p:txBody>
      </p:sp>
      <p:sp>
        <p:nvSpPr>
          <p:cNvPr id="4" name="Text Placeholder 3">
            <a:extLst>
              <a:ext uri="{FF2B5EF4-FFF2-40B4-BE49-F238E27FC236}">
                <a16:creationId xmlns:a16="http://schemas.microsoft.com/office/drawing/2014/main" id="{83200D7F-5DBC-8639-CF20-2263E89E6DE0}"/>
              </a:ext>
            </a:extLst>
          </p:cNvPr>
          <p:cNvSpPr txBox="1">
            <a:spLocks/>
          </p:cNvSpPr>
          <p:nvPr/>
        </p:nvSpPr>
        <p:spPr>
          <a:xfrm>
            <a:off x="3307634" y="1337199"/>
            <a:ext cx="2713127" cy="3223333"/>
          </a:xfrm>
          <a:prstGeom prst="rect">
            <a:avLst/>
          </a:prstGeom>
        </p:spPr>
        <p:txBody>
          <a:bodyPr/>
          <a:lstStyle>
            <a:lvl1pPr marL="0" indent="0" algn="l" defTabSz="914355" rtl="0" eaLnBrk="1" latinLnBrk="0" hangingPunct="1">
              <a:lnSpc>
                <a:spcPct val="106000"/>
              </a:lnSpc>
              <a:spcBef>
                <a:spcPts val="0"/>
              </a:spcBef>
              <a:spcAft>
                <a:spcPts val="0"/>
              </a:spcAft>
              <a:buFont typeface="Arial" panose="020B0604020202020204" pitchFamily="34" charset="0"/>
              <a:buNone/>
              <a:tabLst/>
              <a:defRPr sz="1800" b="0" i="0" kern="1200" spc="-25">
                <a:solidFill>
                  <a:schemeClr val="tx1"/>
                </a:solidFill>
                <a:latin typeface="+mn-lt"/>
                <a:ea typeface="+mn-ea"/>
                <a:cs typeface="Toyota Type Semibold" panose="020B0502020202020204" pitchFamily="34" charset="0"/>
              </a:defRPr>
            </a:lvl1pPr>
            <a:lvl2pPr marL="604800" indent="-280800" algn="l" defTabSz="914355" rtl="0" eaLnBrk="1" latinLnBrk="0" hangingPunct="1">
              <a:lnSpc>
                <a:spcPct val="106000"/>
              </a:lnSpc>
              <a:spcBef>
                <a:spcPts val="1300"/>
              </a:spcBef>
              <a:spcAft>
                <a:spcPts val="0"/>
              </a:spcAft>
              <a:buSzPct val="80000"/>
              <a:buFont typeface="Courier New" panose="02070309020205020404" pitchFamily="49" charset="0"/>
              <a:buChar char="o"/>
              <a:tabLst/>
              <a:defRPr sz="1800" kern="1200" cap="none" spc="-25" baseline="0">
                <a:solidFill>
                  <a:schemeClr val="tx1"/>
                </a:solidFill>
                <a:latin typeface="+mn-lt"/>
                <a:ea typeface="+mn-ea"/>
                <a:cs typeface="+mn-cs"/>
              </a:defRPr>
            </a:lvl2pPr>
            <a:lvl3pPr marL="0" indent="0" algn="l" defTabSz="914355" rtl="0" eaLnBrk="1" latinLnBrk="0" hangingPunct="1">
              <a:lnSpc>
                <a:spcPct val="106000"/>
              </a:lnSpc>
              <a:spcBef>
                <a:spcPts val="0"/>
              </a:spcBef>
              <a:spcAft>
                <a:spcPts val="0"/>
              </a:spcAft>
              <a:buSzPct val="95000"/>
              <a:buFont typeface="System Font Regular"/>
              <a:buNone/>
              <a:tabLst/>
              <a:defRPr sz="1800" kern="1200" spc="-25" baseline="0">
                <a:solidFill>
                  <a:schemeClr val="tx1"/>
                </a:solidFill>
                <a:latin typeface="+mn-lt"/>
                <a:ea typeface="+mn-ea"/>
                <a:cs typeface="+mn-cs"/>
              </a:defRPr>
            </a:lvl3pPr>
            <a:lvl4pPr marL="0" indent="0" algn="l" defTabSz="914355" rtl="0" eaLnBrk="1" latinLnBrk="0" hangingPunct="1">
              <a:lnSpc>
                <a:spcPct val="106000"/>
              </a:lnSpc>
              <a:spcBef>
                <a:spcPts val="0"/>
              </a:spcBef>
              <a:spcAft>
                <a:spcPts val="0"/>
              </a:spcAft>
              <a:buFont typeface="Arial" panose="020B0604020202020204" pitchFamily="34" charset="0"/>
              <a:buNone/>
              <a:tabLst/>
              <a:defRPr sz="1800" kern="1200" spc="-25" baseline="0">
                <a:solidFill>
                  <a:schemeClr val="tx1"/>
                </a:solidFill>
                <a:latin typeface="+mn-lt"/>
                <a:ea typeface="+mn-ea"/>
                <a:cs typeface="+mn-cs"/>
              </a:defRPr>
            </a:lvl4pPr>
            <a:lvl5pPr marL="0" indent="0" algn="l" defTabSz="914355" rtl="0" eaLnBrk="1" latinLnBrk="0" hangingPunct="1">
              <a:lnSpc>
                <a:spcPct val="106000"/>
              </a:lnSpc>
              <a:spcBef>
                <a:spcPts val="0"/>
              </a:spcBef>
              <a:spcAft>
                <a:spcPts val="0"/>
              </a:spcAft>
              <a:buFont typeface="System Font Regular"/>
              <a:buNone/>
              <a:tabLst/>
              <a:defRPr sz="1800" b="0" i="0" kern="1200" spc="-25" baseline="0">
                <a:solidFill>
                  <a:schemeClr val="tx1"/>
                </a:solidFill>
                <a:latin typeface="+mn-lt"/>
                <a:ea typeface="+mn-ea"/>
                <a:cs typeface="Toyota Type Semibold" panose="020B0502020202020204" pitchFamily="34" charset="0"/>
              </a:defRPr>
            </a:lvl5pPr>
            <a:lvl6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6pPr>
            <a:lvl7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7pPr>
            <a:lvl8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8pPr>
            <a:lvl9pPr marL="0" indent="0" algn="l" defTabSz="914355" rtl="0" eaLnBrk="1" latinLnBrk="0" hangingPunct="1">
              <a:lnSpc>
                <a:spcPct val="117000"/>
              </a:lnSpc>
              <a:spcBef>
                <a:spcPts val="0"/>
              </a:spcBef>
              <a:spcAft>
                <a:spcPts val="0"/>
              </a:spcAft>
              <a:buFont typeface="Arial" panose="020B0604020202020204" pitchFamily="34" charset="0"/>
              <a:buNone/>
              <a:tabLst/>
              <a:defRPr sz="1100" kern="1200">
                <a:solidFill>
                  <a:schemeClr val="tx1"/>
                </a:solidFill>
                <a:latin typeface="+mn-lt"/>
                <a:ea typeface="+mn-ea"/>
                <a:cs typeface="+mn-cs"/>
              </a:defRPr>
            </a:lvl9pPr>
          </a:lstStyle>
          <a:p>
            <a:r>
              <a:rPr lang="en-US" b="1"/>
              <a:t>STEP 7</a:t>
            </a:r>
            <a:br>
              <a:rPr lang="en-US" b="1"/>
            </a:br>
            <a:br>
              <a:rPr lang="en-US"/>
            </a:br>
            <a:r>
              <a:rPr lang="en-US" sz="1200"/>
              <a:t>Digital Key downloads automatically.</a:t>
            </a:r>
          </a:p>
          <a:p>
            <a:endParaRPr lang="en-GB" sz="1200">
              <a:solidFill>
                <a:srgbClr val="000000"/>
              </a:solidFill>
              <a:ea typeface="Yu Mincho" panose="02020400000000000000" pitchFamily="18" charset="-128"/>
            </a:endParaRPr>
          </a:p>
        </p:txBody>
      </p:sp>
      <p:grpSp>
        <p:nvGrpSpPr>
          <p:cNvPr id="15" name="Group 14">
            <a:extLst>
              <a:ext uri="{FF2B5EF4-FFF2-40B4-BE49-F238E27FC236}">
                <a16:creationId xmlns:a16="http://schemas.microsoft.com/office/drawing/2014/main" id="{12797A89-6F1B-0EA9-9BAE-1B3EA05DF216}"/>
              </a:ext>
            </a:extLst>
          </p:cNvPr>
          <p:cNvGrpSpPr/>
          <p:nvPr/>
        </p:nvGrpSpPr>
        <p:grpSpPr>
          <a:xfrm>
            <a:off x="482847" y="1195185"/>
            <a:ext cx="2561610" cy="5123219"/>
            <a:chOff x="3798007" y="6946054"/>
            <a:chExt cx="2561610" cy="5123219"/>
          </a:xfrm>
        </p:grpSpPr>
        <p:pic>
          <p:nvPicPr>
            <p:cNvPr id="16" name="Picture 15">
              <a:extLst>
                <a:ext uri="{FF2B5EF4-FFF2-40B4-BE49-F238E27FC236}">
                  <a16:creationId xmlns:a16="http://schemas.microsoft.com/office/drawing/2014/main" id="{24B294E3-5A81-F6E2-15F5-D6B4627CCAA8}"/>
                </a:ext>
              </a:extLst>
            </p:cNvPr>
            <p:cNvPicPr>
              <a:picLocks noChangeAspect="1"/>
            </p:cNvPicPr>
            <p:nvPr/>
          </p:nvPicPr>
          <p:blipFill>
            <a:blip r:embed="rId2"/>
            <a:stretch>
              <a:fillRect/>
            </a:stretch>
          </p:blipFill>
          <p:spPr>
            <a:xfrm>
              <a:off x="3967862" y="7102086"/>
              <a:ext cx="2221901" cy="4811156"/>
            </a:xfrm>
            <a:prstGeom prst="rect">
              <a:avLst/>
            </a:prstGeom>
          </p:spPr>
        </p:pic>
        <p:pic>
          <p:nvPicPr>
            <p:cNvPr id="17" name="Picture 16" descr="A picture containing text, monitor, electronics, screenshot&#10;&#10;Description automatically generated">
              <a:extLst>
                <a:ext uri="{FF2B5EF4-FFF2-40B4-BE49-F238E27FC236}">
                  <a16:creationId xmlns:a16="http://schemas.microsoft.com/office/drawing/2014/main" id="{45F5D539-77DE-E7E7-F61C-A1A0C53DEE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8007" y="6946054"/>
              <a:ext cx="2561610" cy="5123219"/>
            </a:xfrm>
            <a:prstGeom prst="rect">
              <a:avLst/>
            </a:prstGeom>
          </p:spPr>
        </p:pic>
      </p:grpSp>
      <p:grpSp>
        <p:nvGrpSpPr>
          <p:cNvPr id="18" name="Group 17">
            <a:extLst>
              <a:ext uri="{FF2B5EF4-FFF2-40B4-BE49-F238E27FC236}">
                <a16:creationId xmlns:a16="http://schemas.microsoft.com/office/drawing/2014/main" id="{4330D1AC-E4BF-3D6E-DC2A-76114A21E2B7}"/>
              </a:ext>
            </a:extLst>
          </p:cNvPr>
          <p:cNvGrpSpPr/>
          <p:nvPr/>
        </p:nvGrpSpPr>
        <p:grpSpPr>
          <a:xfrm>
            <a:off x="6319042" y="1195185"/>
            <a:ext cx="2561610" cy="5487889"/>
            <a:chOff x="7690987" y="7310718"/>
            <a:chExt cx="2561610" cy="5487889"/>
          </a:xfrm>
        </p:grpSpPr>
        <p:pic>
          <p:nvPicPr>
            <p:cNvPr id="19" name="Picture 18">
              <a:extLst>
                <a:ext uri="{FF2B5EF4-FFF2-40B4-BE49-F238E27FC236}">
                  <a16:creationId xmlns:a16="http://schemas.microsoft.com/office/drawing/2014/main" id="{590F5E36-96C2-3F8A-EF32-C249A3B2D04E}"/>
                </a:ext>
              </a:extLst>
            </p:cNvPr>
            <p:cNvPicPr>
              <a:picLocks noChangeAspect="1"/>
            </p:cNvPicPr>
            <p:nvPr/>
          </p:nvPicPr>
          <p:blipFill>
            <a:blip r:embed="rId4"/>
            <a:stretch>
              <a:fillRect/>
            </a:stretch>
          </p:blipFill>
          <p:spPr>
            <a:xfrm>
              <a:off x="7879891" y="7447699"/>
              <a:ext cx="2221902" cy="4811159"/>
            </a:xfrm>
            <a:prstGeom prst="roundRect">
              <a:avLst>
                <a:gd name="adj" fmla="val 13237"/>
              </a:avLst>
            </a:prstGeom>
          </p:spPr>
        </p:pic>
        <p:pic>
          <p:nvPicPr>
            <p:cNvPr id="20" name="Picture 19" descr="A picture containing text, monitor, electronics, screenshot&#10;&#10;Description automatically generated">
              <a:extLst>
                <a:ext uri="{FF2B5EF4-FFF2-40B4-BE49-F238E27FC236}">
                  <a16:creationId xmlns:a16="http://schemas.microsoft.com/office/drawing/2014/main" id="{CB51511B-4ED6-A32B-29BA-15C3AADECE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0987" y="7310718"/>
              <a:ext cx="2561610" cy="5123219"/>
            </a:xfrm>
            <a:prstGeom prst="rect">
              <a:avLst/>
            </a:prstGeom>
          </p:spPr>
        </p:pic>
        <p:pic>
          <p:nvPicPr>
            <p:cNvPr id="21" name="Picture 20" descr="Icon&#10;&#10;Description automatically generated">
              <a:extLst>
                <a:ext uri="{FF2B5EF4-FFF2-40B4-BE49-F238E27FC236}">
                  <a16:creationId xmlns:a16="http://schemas.microsoft.com/office/drawing/2014/main" id="{69493592-4C38-CA49-E21B-2293292CB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4350" y="11719107"/>
              <a:ext cx="660400" cy="1079500"/>
            </a:xfrm>
            <a:prstGeom prst="rect">
              <a:avLst/>
            </a:prstGeom>
          </p:spPr>
        </p:pic>
      </p:grpSp>
    </p:spTree>
    <p:extLst>
      <p:ext uri="{BB962C8B-B14F-4D97-AF65-F5344CB8AC3E}">
        <p14:creationId xmlns:p14="http://schemas.microsoft.com/office/powerpoint/2010/main" val="3514486623"/>
      </p:ext>
    </p:extLst>
  </p:cSld>
  <p:clrMapOvr>
    <a:masterClrMapping/>
  </p:clrMapOvr>
</p:sld>
</file>

<file path=ppt/theme/theme1.xml><?xml version="1.0" encoding="utf-8"?>
<a:theme xmlns:a="http://schemas.openxmlformats.org/drawingml/2006/main" name="LEXUS MARKETING COVERS">
  <a:themeElements>
    <a:clrScheme name="Lexus">
      <a:dk1>
        <a:srgbClr val="000000"/>
      </a:dk1>
      <a:lt1>
        <a:srgbClr val="FFFFFF"/>
      </a:lt1>
      <a:dk2>
        <a:srgbClr val="6E6E6E"/>
      </a:dk2>
      <a:lt2>
        <a:srgbClr val="E7E9E8"/>
      </a:lt2>
      <a:accent1>
        <a:srgbClr val="969696"/>
      </a:accent1>
      <a:accent2>
        <a:srgbClr val="848484"/>
      </a:accent2>
      <a:accent3>
        <a:srgbClr val="717171"/>
      </a:accent3>
      <a:accent4>
        <a:srgbClr val="848484"/>
      </a:accent4>
      <a:accent5>
        <a:srgbClr val="E1E4E2"/>
      </a:accent5>
      <a:accent6>
        <a:srgbClr val="5E5E5E"/>
      </a:accent6>
      <a:hlink>
        <a:srgbClr val="5F5F5F"/>
      </a:hlink>
      <a:folHlink>
        <a:srgbClr val="969696"/>
      </a:folHlink>
    </a:clrScheme>
    <a:fontScheme name="Nobel-Book">
      <a:majorFont>
        <a:latin typeface="Nobel-Regular"/>
        <a:ea typeface=""/>
        <a:cs typeface="Nobel-Book"/>
      </a:majorFont>
      <a:minorFont>
        <a:latin typeface="Nobel-Book"/>
        <a:ea typeface=""/>
        <a:cs typeface="Nobel-Boo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xus marketing" id="{93F5571A-3B5F-8142-BE07-B7B15C73302F}" vid="{CA0E71D4-FBD5-7F49-97C0-D1EC792FA7CD}"/>
    </a:ext>
  </a:extLst>
</a:theme>
</file>

<file path=ppt/theme/theme2.xml><?xml version="1.0" encoding="utf-8"?>
<a:theme xmlns:a="http://schemas.openxmlformats.org/drawingml/2006/main" name="1_LEXUS">
  <a:themeElements>
    <a:clrScheme name="LEXUS">
      <a:dk1>
        <a:srgbClr val="000000"/>
      </a:dk1>
      <a:lt1>
        <a:srgbClr val="FFFFFF"/>
      </a:lt1>
      <a:dk2>
        <a:srgbClr val="1F355E"/>
      </a:dk2>
      <a:lt2>
        <a:srgbClr val="B9C0C2"/>
      </a:lt2>
      <a:accent1>
        <a:srgbClr val="F6B221"/>
      </a:accent1>
      <a:accent2>
        <a:srgbClr val="DD5F13"/>
      </a:accent2>
      <a:accent3>
        <a:srgbClr val="B3282D"/>
      </a:accent3>
      <a:accent4>
        <a:srgbClr val="328C00"/>
      </a:accent4>
      <a:accent5>
        <a:srgbClr val="005CB9"/>
      </a:accent5>
      <a:accent6>
        <a:srgbClr val="101E8E"/>
      </a:accent6>
      <a:hlink>
        <a:srgbClr val="78BE96"/>
      </a:hlink>
      <a:folHlink>
        <a:srgbClr val="7C6755"/>
      </a:folHlink>
    </a:clrScheme>
    <a:fontScheme name="Lexus">
      <a:majorFont>
        <a:latin typeface="Nobel-Regular"/>
        <a:ea typeface=""/>
        <a:cs typeface=""/>
      </a:majorFont>
      <a:minorFont>
        <a:latin typeface="Nobel-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XUS" id="{5A4F512F-E834-4D75-8686-99FAB1780991}" vid="{EA018259-F12F-4047-987B-AD8331DC64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SP_Nobel">
      <a:majorFont>
        <a:latin typeface="Nobel-Book"/>
        <a:ea typeface="ＭＳ Ｐゴシック"/>
        <a:cs typeface=""/>
      </a:majorFont>
      <a:minorFont>
        <a:latin typeface="Nobel-Book"/>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SP_Nobel">
      <a:majorFont>
        <a:latin typeface="Nobel-Book"/>
        <a:ea typeface="ＭＳ Ｐゴシック"/>
        <a:cs typeface=""/>
      </a:majorFont>
      <a:minorFont>
        <a:latin typeface="Nobel-Book"/>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d9cc52-1ce3-48a0-9c8a-8495f78d4289">
      <Terms xmlns="http://schemas.microsoft.com/office/infopath/2007/PartnerControls"/>
    </lcf76f155ced4ddcb4097134ff3c332f>
    <TaxCatchAll xmlns="e29f3da5-754d-4316-aacc-c1eec36e36db" xsi:nil="true"/>
    <SharedWithUsers xmlns="e29f3da5-754d-4316-aacc-c1eec36e36db">
      <UserInfo>
        <DisplayName>Florian Bidault (TME)</DisplayName>
        <AccountId>565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47918F0B939B4FA2EA18DD12CD2649" ma:contentTypeVersion="18" ma:contentTypeDescription="Crée un document." ma:contentTypeScope="" ma:versionID="0d829b30f3f180a9b2219bd4055e9747">
  <xsd:schema xmlns:xsd="http://www.w3.org/2001/XMLSchema" xmlns:xs="http://www.w3.org/2001/XMLSchema" xmlns:p="http://schemas.microsoft.com/office/2006/metadata/properties" xmlns:ns2="2ed9cc52-1ce3-48a0-9c8a-8495f78d4289" xmlns:ns3="e29f3da5-754d-4316-aacc-c1eec36e36db" targetNamespace="http://schemas.microsoft.com/office/2006/metadata/properties" ma:root="true" ma:fieldsID="2efdcacb1267e93379e8f01362a95f4f" ns2:_="" ns3:_="">
    <xsd:import namespace="2ed9cc52-1ce3-48a0-9c8a-8495f78d4289"/>
    <xsd:import namespace="e29f3da5-754d-4316-aacc-c1eec36e36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d9cc52-1ce3-48a0-9c8a-8495f78d4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07c147-b45e-40d1-8782-4ab946485bf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9f3da5-754d-4316-aacc-c1eec36e36db"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07e6a30-fb97-4f39-8460-ee8bc0340199}" ma:internalName="TaxCatchAll" ma:showField="CatchAllData" ma:web="e29f3da5-754d-4316-aacc-c1eec36e36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916671-0E7D-4594-8037-60C70BF44351}">
  <ds:schemaRefs>
    <ds:schemaRef ds:uri="e29f3da5-754d-4316-aacc-c1eec36e36db"/>
    <ds:schemaRef ds:uri="http://schemas.microsoft.com/office/2006/documentManagement/types"/>
    <ds:schemaRef ds:uri="http://schemas.microsoft.com/office/infopath/2007/PartnerControls"/>
    <ds:schemaRef ds:uri="http://www.w3.org/XML/1998/namespace"/>
    <ds:schemaRef ds:uri="http://purl.org/dc/elements/1.1/"/>
    <ds:schemaRef ds:uri="2ed9cc52-1ce3-48a0-9c8a-8495f78d4289"/>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E8882B81-6E65-48A9-B1CA-5CA5A76B0212}"/>
</file>

<file path=customXml/itemProps3.xml><?xml version="1.0" encoding="utf-8"?>
<ds:datastoreItem xmlns:ds="http://schemas.openxmlformats.org/officeDocument/2006/customXml" ds:itemID="{F9AE24FE-195A-4977-9740-21B0E7B6E4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Lexus PowerPoint Template_Janvier2020</Template>
  <TotalTime>18</TotalTime>
  <Words>1069</Words>
  <Application>Microsoft Office PowerPoint</Application>
  <PresentationFormat>Widescreen</PresentationFormat>
  <Paragraphs>106</Paragraphs>
  <Slides>19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MS UI Gothic</vt:lpstr>
      <vt:lpstr>Nobel-Book</vt:lpstr>
      <vt:lpstr>Nobel-Regular</vt:lpstr>
      <vt:lpstr>Arial</vt:lpstr>
      <vt:lpstr>Toyota Type Book</vt:lpstr>
      <vt:lpstr>LEXUS MARKETING COVERS</vt:lpstr>
      <vt:lpstr>1_LEXUS</vt:lpstr>
      <vt:lpstr>Lexus digital Key Owners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 Lexus Digital Key - Owner Guide</dc:title>
  <dc:creator>kathy lecocq</dc:creator>
  <cp:lastModifiedBy>Julie Coonen (TME)</cp:lastModifiedBy>
  <cp:revision>2</cp:revision>
  <cp:lastPrinted>2018-09-28T07:11:06Z</cp:lastPrinted>
  <dcterms:created xsi:type="dcterms:W3CDTF">2020-01-20T16:17:44Z</dcterms:created>
  <dcterms:modified xsi:type="dcterms:W3CDTF">2024-06-05T09:04:17Z</dcterms:modified>
  <cp:category>Not Protected</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0x0101004047918F0B939B4FA2EA18DD12CD2649</vt:lpwstr>
  </property>
  <property fmtid="{D5CDD505-2E9C-101B-9397-08002B2CF9AE}" pid="3" name="MSIP_Label_d45129d6-6295-4f4f-90bd-13e1d827b914_Enabled">
    <vt:lpwstr>true</vt:lpwstr>
  </property>
  <property fmtid="{D5CDD505-2E9C-101B-9397-08002B2CF9AE}" pid="4" name="MSIP_Label_d45129d6-6295-4f4f-90bd-13e1d827b914_SetDate">
    <vt:lpwstr>2021-05-27T11:06:26Z</vt:lpwstr>
  </property>
  <property fmtid="{D5CDD505-2E9C-101B-9397-08002B2CF9AE}" pid="5" name="MSIP_Label_d45129d6-6295-4f4f-90bd-13e1d827b914_Method">
    <vt:lpwstr>Privileged</vt:lpwstr>
  </property>
  <property fmtid="{D5CDD505-2E9C-101B-9397-08002B2CF9AE}" pid="6" name="MSIP_Label_d45129d6-6295-4f4f-90bd-13e1d827b914_Name">
    <vt:lpwstr>d45129d6-6295-4f4f-90bd-13e1d827b914</vt:lpwstr>
  </property>
  <property fmtid="{D5CDD505-2E9C-101B-9397-08002B2CF9AE}" pid="7" name="MSIP_Label_d45129d6-6295-4f4f-90bd-13e1d827b914_SiteId">
    <vt:lpwstr>52b742d1-3dc2-47ac-bf03-609c83d9df9f</vt:lpwstr>
  </property>
  <property fmtid="{D5CDD505-2E9C-101B-9397-08002B2CF9AE}" pid="8" name="MSIP_Label_d45129d6-6295-4f4f-90bd-13e1d827b914_ActionId">
    <vt:lpwstr>4d52c3ab-c48f-497a-aa97-88997f53bc4b</vt:lpwstr>
  </property>
  <property fmtid="{D5CDD505-2E9C-101B-9397-08002B2CF9AE}" pid="9" name="MSIP_Label_d45129d6-6295-4f4f-90bd-13e1d827b914_ContentBits">
    <vt:lpwstr>1</vt:lpwstr>
  </property>
  <property fmtid="{D5CDD505-2E9C-101B-9397-08002B2CF9AE}" pid="10" name="MediaServiceImageTags">
    <vt:lpwstr/>
  </property>
</Properties>
</file>